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5" r:id="rId4"/>
    <p:sldId id="257" r:id="rId5"/>
    <p:sldId id="266" r:id="rId6"/>
    <p:sldId id="267" r:id="rId7"/>
    <p:sldId id="259" r:id="rId8"/>
    <p:sldId id="260" r:id="rId9"/>
    <p:sldId id="258" r:id="rId10"/>
    <p:sldId id="261" r:id="rId11"/>
    <p:sldId id="262"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20319D-A335-40F8-8EF3-AC3670297A55}" v="13" dt="2021-06-09T10:01:14.4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6"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DHLUDDIN BIN SAHLAN" userId="0497470d-7f75-4685-9d7b-16b83ca14f81" providerId="ADAL" clId="{6E20319D-A335-40F8-8EF3-AC3670297A55}"/>
    <pc:docChg chg="undo custSel addSld modSld">
      <pc:chgData name="FADHLUDDIN BIN SAHLAN" userId="0497470d-7f75-4685-9d7b-16b83ca14f81" providerId="ADAL" clId="{6E20319D-A335-40F8-8EF3-AC3670297A55}" dt="2021-06-09T10:17:01.088" v="2100" actId="20577"/>
      <pc:docMkLst>
        <pc:docMk/>
      </pc:docMkLst>
      <pc:sldChg chg="addSp modSp mod modMedia setBg">
        <pc:chgData name="FADHLUDDIN BIN SAHLAN" userId="0497470d-7f75-4685-9d7b-16b83ca14f81" providerId="ADAL" clId="{6E20319D-A335-40F8-8EF3-AC3670297A55}" dt="2021-06-09T10:17:01.088" v="2100" actId="20577"/>
        <pc:sldMkLst>
          <pc:docMk/>
          <pc:sldMk cId="428005346" sldId="256"/>
        </pc:sldMkLst>
        <pc:spChg chg="mod">
          <ac:chgData name="FADHLUDDIN BIN SAHLAN" userId="0497470d-7f75-4685-9d7b-16b83ca14f81" providerId="ADAL" clId="{6E20319D-A335-40F8-8EF3-AC3670297A55}" dt="2021-06-09T10:16:47.368" v="2085" actId="20577"/>
          <ac:spMkLst>
            <pc:docMk/>
            <pc:sldMk cId="428005346" sldId="256"/>
            <ac:spMk id="2" creationId="{C228B659-8A6F-47FD-8911-7AD4A938CCDE}"/>
          </ac:spMkLst>
        </pc:spChg>
        <pc:spChg chg="mod">
          <ac:chgData name="FADHLUDDIN BIN SAHLAN" userId="0497470d-7f75-4685-9d7b-16b83ca14f81" providerId="ADAL" clId="{6E20319D-A335-40F8-8EF3-AC3670297A55}" dt="2021-06-09T10:17:01.088" v="2100" actId="20577"/>
          <ac:spMkLst>
            <pc:docMk/>
            <pc:sldMk cId="428005346" sldId="256"/>
            <ac:spMk id="3" creationId="{EB1318D6-A3BF-468B-9A08-173293B56EA9}"/>
          </ac:spMkLst>
        </pc:spChg>
        <pc:spChg chg="add">
          <ac:chgData name="FADHLUDDIN BIN SAHLAN" userId="0497470d-7f75-4685-9d7b-16b83ca14f81" providerId="ADAL" clId="{6E20319D-A335-40F8-8EF3-AC3670297A55}" dt="2021-06-09T09:53:29.985" v="501" actId="26606"/>
          <ac:spMkLst>
            <pc:docMk/>
            <pc:sldMk cId="428005346" sldId="256"/>
            <ac:spMk id="9" creationId="{C1DD1A8A-57D5-4A81-AD04-532B043C5611}"/>
          </ac:spMkLst>
        </pc:spChg>
        <pc:spChg chg="add">
          <ac:chgData name="FADHLUDDIN BIN SAHLAN" userId="0497470d-7f75-4685-9d7b-16b83ca14f81" providerId="ADAL" clId="{6E20319D-A335-40F8-8EF3-AC3670297A55}" dt="2021-06-09T09:53:29.985" v="501" actId="26606"/>
          <ac:spMkLst>
            <pc:docMk/>
            <pc:sldMk cId="428005346" sldId="256"/>
            <ac:spMk id="11" creationId="{007891EC-4501-44ED-A8C8-B11B6DB767AB}"/>
          </ac:spMkLst>
        </pc:spChg>
        <pc:picChg chg="add mod">
          <ac:chgData name="FADHLUDDIN BIN SAHLAN" userId="0497470d-7f75-4685-9d7b-16b83ca14f81" providerId="ADAL" clId="{6E20319D-A335-40F8-8EF3-AC3670297A55}" dt="2021-06-09T09:53:31.473" v="503"/>
          <ac:picMkLst>
            <pc:docMk/>
            <pc:sldMk cId="428005346" sldId="256"/>
            <ac:picMk id="5" creationId="{9C171A0F-7D77-404D-8E6A-F682C1705367}"/>
          </ac:picMkLst>
        </pc:picChg>
      </pc:sldChg>
      <pc:sldChg chg="addSp delSp modSp new mod setBg">
        <pc:chgData name="FADHLUDDIN BIN SAHLAN" userId="0497470d-7f75-4685-9d7b-16b83ca14f81" providerId="ADAL" clId="{6E20319D-A335-40F8-8EF3-AC3670297A55}" dt="2021-06-09T10:07:27.639" v="1584" actId="26606"/>
        <pc:sldMkLst>
          <pc:docMk/>
          <pc:sldMk cId="3907147571" sldId="257"/>
        </pc:sldMkLst>
        <pc:spChg chg="mod">
          <ac:chgData name="FADHLUDDIN BIN SAHLAN" userId="0497470d-7f75-4685-9d7b-16b83ca14f81" providerId="ADAL" clId="{6E20319D-A335-40F8-8EF3-AC3670297A55}" dt="2021-06-09T10:07:27.639" v="1584" actId="26606"/>
          <ac:spMkLst>
            <pc:docMk/>
            <pc:sldMk cId="3907147571" sldId="257"/>
            <ac:spMk id="2" creationId="{88F9463E-01D5-4190-A802-ECD3AD13F3D8}"/>
          </ac:spMkLst>
        </pc:spChg>
        <pc:spChg chg="del mod">
          <ac:chgData name="FADHLUDDIN BIN SAHLAN" userId="0497470d-7f75-4685-9d7b-16b83ca14f81" providerId="ADAL" clId="{6E20319D-A335-40F8-8EF3-AC3670297A55}" dt="2021-06-09T09:53:19.817" v="500" actId="26606"/>
          <ac:spMkLst>
            <pc:docMk/>
            <pc:sldMk cId="3907147571" sldId="257"/>
            <ac:spMk id="3" creationId="{6FB5FDF6-6667-4950-AE1C-F481C14F8A48}"/>
          </ac:spMkLst>
        </pc:spChg>
        <pc:spChg chg="add del">
          <ac:chgData name="FADHLUDDIN BIN SAHLAN" userId="0497470d-7f75-4685-9d7b-16b83ca14f81" providerId="ADAL" clId="{6E20319D-A335-40F8-8EF3-AC3670297A55}" dt="2021-06-09T10:07:27.639" v="1584" actId="26606"/>
          <ac:spMkLst>
            <pc:docMk/>
            <pc:sldMk cId="3907147571" sldId="257"/>
            <ac:spMk id="9" creationId="{BACC6370-2D7E-4714-9D71-7542949D7D5D}"/>
          </ac:spMkLst>
        </pc:spChg>
        <pc:spChg chg="add del">
          <ac:chgData name="FADHLUDDIN BIN SAHLAN" userId="0497470d-7f75-4685-9d7b-16b83ca14f81" providerId="ADAL" clId="{6E20319D-A335-40F8-8EF3-AC3670297A55}" dt="2021-06-09T10:07:27.639" v="1584" actId="26606"/>
          <ac:spMkLst>
            <pc:docMk/>
            <pc:sldMk cId="3907147571" sldId="257"/>
            <ac:spMk id="11" creationId="{F68B3F68-107C-434F-AA38-110D5EA91B85}"/>
          </ac:spMkLst>
        </pc:spChg>
        <pc:spChg chg="add del">
          <ac:chgData name="FADHLUDDIN BIN SAHLAN" userId="0497470d-7f75-4685-9d7b-16b83ca14f81" providerId="ADAL" clId="{6E20319D-A335-40F8-8EF3-AC3670297A55}" dt="2021-06-09T10:07:27.639" v="1584" actId="26606"/>
          <ac:spMkLst>
            <pc:docMk/>
            <pc:sldMk cId="3907147571" sldId="257"/>
            <ac:spMk id="13" creationId="{AAD0DBB9-1A4B-4391-81D4-CB19F9AB918A}"/>
          </ac:spMkLst>
        </pc:spChg>
        <pc:spChg chg="add del">
          <ac:chgData name="FADHLUDDIN BIN SAHLAN" userId="0497470d-7f75-4685-9d7b-16b83ca14f81" providerId="ADAL" clId="{6E20319D-A335-40F8-8EF3-AC3670297A55}" dt="2021-06-09T10:07:27.639" v="1584" actId="26606"/>
          <ac:spMkLst>
            <pc:docMk/>
            <pc:sldMk cId="3907147571" sldId="257"/>
            <ac:spMk id="15" creationId="{063BBA22-50EA-4C4D-BE05-F1CE4E63AA56}"/>
          </ac:spMkLst>
        </pc:spChg>
        <pc:spChg chg="add">
          <ac:chgData name="FADHLUDDIN BIN SAHLAN" userId="0497470d-7f75-4685-9d7b-16b83ca14f81" providerId="ADAL" clId="{6E20319D-A335-40F8-8EF3-AC3670297A55}" dt="2021-06-09T10:07:27.639" v="1584" actId="26606"/>
          <ac:spMkLst>
            <pc:docMk/>
            <pc:sldMk cId="3907147571" sldId="257"/>
            <ac:spMk id="20" creationId="{42285737-90EE-47DC-AC80-8AE156B11969}"/>
          </ac:spMkLst>
        </pc:spChg>
        <pc:grpChg chg="add">
          <ac:chgData name="FADHLUDDIN BIN SAHLAN" userId="0497470d-7f75-4685-9d7b-16b83ca14f81" providerId="ADAL" clId="{6E20319D-A335-40F8-8EF3-AC3670297A55}" dt="2021-06-09T10:07:27.639" v="1584" actId="26606"/>
          <ac:grpSpMkLst>
            <pc:docMk/>
            <pc:sldMk cId="3907147571" sldId="257"/>
            <ac:grpSpMk id="22" creationId="{B57BDC17-F1B3-455F-BBF1-680AA1F25C06}"/>
          </ac:grpSpMkLst>
        </pc:grpChg>
        <pc:graphicFrameChg chg="add mod modGraphic">
          <ac:chgData name="FADHLUDDIN BIN SAHLAN" userId="0497470d-7f75-4685-9d7b-16b83ca14f81" providerId="ADAL" clId="{6E20319D-A335-40F8-8EF3-AC3670297A55}" dt="2021-06-09T10:07:27.639" v="1584" actId="26606"/>
          <ac:graphicFrameMkLst>
            <pc:docMk/>
            <pc:sldMk cId="3907147571" sldId="257"/>
            <ac:graphicFrameMk id="5" creationId="{CCC73129-D82A-4BA5-8FBC-57520507757C}"/>
          </ac:graphicFrameMkLst>
        </pc:graphicFrameChg>
      </pc:sldChg>
      <pc:sldChg chg="addSp modSp new mod setBg">
        <pc:chgData name="FADHLUDDIN BIN SAHLAN" userId="0497470d-7f75-4685-9d7b-16b83ca14f81" providerId="ADAL" clId="{6E20319D-A335-40F8-8EF3-AC3670297A55}" dt="2021-06-09T09:53:52.240" v="518" actId="403"/>
        <pc:sldMkLst>
          <pc:docMk/>
          <pc:sldMk cId="1021788974" sldId="258"/>
        </pc:sldMkLst>
        <pc:spChg chg="mod">
          <ac:chgData name="FADHLUDDIN BIN SAHLAN" userId="0497470d-7f75-4685-9d7b-16b83ca14f81" providerId="ADAL" clId="{6E20319D-A335-40F8-8EF3-AC3670297A55}" dt="2021-06-09T09:53:42.042" v="504" actId="26606"/>
          <ac:spMkLst>
            <pc:docMk/>
            <pc:sldMk cId="1021788974" sldId="258"/>
            <ac:spMk id="2" creationId="{3D7C2282-844E-4D62-B0FD-CCD8889B062E}"/>
          </ac:spMkLst>
        </pc:spChg>
        <pc:spChg chg="mod">
          <ac:chgData name="FADHLUDDIN BIN SAHLAN" userId="0497470d-7f75-4685-9d7b-16b83ca14f81" providerId="ADAL" clId="{6E20319D-A335-40F8-8EF3-AC3670297A55}" dt="2021-06-09T09:53:52.240" v="518" actId="403"/>
          <ac:spMkLst>
            <pc:docMk/>
            <pc:sldMk cId="1021788974" sldId="258"/>
            <ac:spMk id="3" creationId="{C3705B90-9C77-4D57-A587-FEBD166A95FD}"/>
          </ac:spMkLst>
        </pc:spChg>
        <pc:spChg chg="add">
          <ac:chgData name="FADHLUDDIN BIN SAHLAN" userId="0497470d-7f75-4685-9d7b-16b83ca14f81" providerId="ADAL" clId="{6E20319D-A335-40F8-8EF3-AC3670297A55}" dt="2021-06-09T09:53:42.042" v="504" actId="26606"/>
          <ac:spMkLst>
            <pc:docMk/>
            <pc:sldMk cId="1021788974" sldId="258"/>
            <ac:spMk id="8" creationId="{3A397E3E-B90C-4D82-BAAA-36F7AC6A4565}"/>
          </ac:spMkLst>
        </pc:spChg>
        <pc:spChg chg="add">
          <ac:chgData name="FADHLUDDIN BIN SAHLAN" userId="0497470d-7f75-4685-9d7b-16b83ca14f81" providerId="ADAL" clId="{6E20319D-A335-40F8-8EF3-AC3670297A55}" dt="2021-06-09T09:53:42.042" v="504" actId="26606"/>
          <ac:spMkLst>
            <pc:docMk/>
            <pc:sldMk cId="1021788974" sldId="258"/>
            <ac:spMk id="10" creationId="{E16C8D8F-10E9-4498-ABDB-0F923F8B6837}"/>
          </ac:spMkLst>
        </pc:spChg>
        <pc:spChg chg="add">
          <ac:chgData name="FADHLUDDIN BIN SAHLAN" userId="0497470d-7f75-4685-9d7b-16b83ca14f81" providerId="ADAL" clId="{6E20319D-A335-40F8-8EF3-AC3670297A55}" dt="2021-06-09T09:53:42.042" v="504" actId="26606"/>
          <ac:spMkLst>
            <pc:docMk/>
            <pc:sldMk cId="1021788974" sldId="258"/>
            <ac:spMk id="12" creationId="{1E5A83E3-8A11-4492-BB6E-F5F2240316FB}"/>
          </ac:spMkLst>
        </pc:spChg>
        <pc:spChg chg="add">
          <ac:chgData name="FADHLUDDIN BIN SAHLAN" userId="0497470d-7f75-4685-9d7b-16b83ca14f81" providerId="ADAL" clId="{6E20319D-A335-40F8-8EF3-AC3670297A55}" dt="2021-06-09T09:53:42.042" v="504" actId="26606"/>
          <ac:spMkLst>
            <pc:docMk/>
            <pc:sldMk cId="1021788974" sldId="258"/>
            <ac:spMk id="14" creationId="{8CF5E676-CA04-4CED-9F1E-5026ED66E66D}"/>
          </ac:spMkLst>
        </pc:spChg>
        <pc:spChg chg="add">
          <ac:chgData name="FADHLUDDIN BIN SAHLAN" userId="0497470d-7f75-4685-9d7b-16b83ca14f81" providerId="ADAL" clId="{6E20319D-A335-40F8-8EF3-AC3670297A55}" dt="2021-06-09T09:53:42.042" v="504" actId="26606"/>
          <ac:spMkLst>
            <pc:docMk/>
            <pc:sldMk cId="1021788974" sldId="258"/>
            <ac:spMk id="16" creationId="{6BA9E676-A8FC-4C2F-8D78-C13ED8ABDBA8}"/>
          </ac:spMkLst>
        </pc:spChg>
        <pc:spChg chg="add">
          <ac:chgData name="FADHLUDDIN BIN SAHLAN" userId="0497470d-7f75-4685-9d7b-16b83ca14f81" providerId="ADAL" clId="{6E20319D-A335-40F8-8EF3-AC3670297A55}" dt="2021-06-09T09:53:42.042" v="504" actId="26606"/>
          <ac:spMkLst>
            <pc:docMk/>
            <pc:sldMk cId="1021788974" sldId="258"/>
            <ac:spMk id="18" creationId="{A2B5CBEA-F125-49B6-8335-227C325B112B}"/>
          </ac:spMkLst>
        </pc:spChg>
        <pc:spChg chg="add">
          <ac:chgData name="FADHLUDDIN BIN SAHLAN" userId="0497470d-7f75-4685-9d7b-16b83ca14f81" providerId="ADAL" clId="{6E20319D-A335-40F8-8EF3-AC3670297A55}" dt="2021-06-09T09:53:42.042" v="504" actId="26606"/>
          <ac:spMkLst>
            <pc:docMk/>
            <pc:sldMk cId="1021788974" sldId="258"/>
            <ac:spMk id="20" creationId="{EECD79B5-5FC5-495F-BFD6-346C16E787A7}"/>
          </ac:spMkLst>
        </pc:spChg>
        <pc:spChg chg="add">
          <ac:chgData name="FADHLUDDIN BIN SAHLAN" userId="0497470d-7f75-4685-9d7b-16b83ca14f81" providerId="ADAL" clId="{6E20319D-A335-40F8-8EF3-AC3670297A55}" dt="2021-06-09T09:53:42.042" v="504" actId="26606"/>
          <ac:spMkLst>
            <pc:docMk/>
            <pc:sldMk cId="1021788974" sldId="258"/>
            <ac:spMk id="22" creationId="{2C1D3151-5F97-4860-B56C-C98BD62CC255}"/>
          </ac:spMkLst>
        </pc:spChg>
        <pc:spChg chg="add">
          <ac:chgData name="FADHLUDDIN BIN SAHLAN" userId="0497470d-7f75-4685-9d7b-16b83ca14f81" providerId="ADAL" clId="{6E20319D-A335-40F8-8EF3-AC3670297A55}" dt="2021-06-09T09:53:42.042" v="504" actId="26606"/>
          <ac:spMkLst>
            <pc:docMk/>
            <pc:sldMk cId="1021788974" sldId="258"/>
            <ac:spMk id="24" creationId="{32D9D048-3063-435A-8C23-26C1907E9619}"/>
          </ac:spMkLst>
        </pc:spChg>
        <pc:spChg chg="add">
          <ac:chgData name="FADHLUDDIN BIN SAHLAN" userId="0497470d-7f75-4685-9d7b-16b83ca14f81" providerId="ADAL" clId="{6E20319D-A335-40F8-8EF3-AC3670297A55}" dt="2021-06-09T09:53:42.042" v="504" actId="26606"/>
          <ac:spMkLst>
            <pc:docMk/>
            <pc:sldMk cId="1021788974" sldId="258"/>
            <ac:spMk id="26" creationId="{8DE96824-E506-4448-8704-5EC7BF7BC51B}"/>
          </ac:spMkLst>
        </pc:spChg>
        <pc:spChg chg="add">
          <ac:chgData name="FADHLUDDIN BIN SAHLAN" userId="0497470d-7f75-4685-9d7b-16b83ca14f81" providerId="ADAL" clId="{6E20319D-A335-40F8-8EF3-AC3670297A55}" dt="2021-06-09T09:53:42.042" v="504" actId="26606"/>
          <ac:spMkLst>
            <pc:docMk/>
            <pc:sldMk cId="1021788974" sldId="258"/>
            <ac:spMk id="28" creationId="{4D1A5E71-B6B6-486A-8CDC-C7ABD9B903F6}"/>
          </ac:spMkLst>
        </pc:spChg>
        <pc:spChg chg="add">
          <ac:chgData name="FADHLUDDIN BIN SAHLAN" userId="0497470d-7f75-4685-9d7b-16b83ca14f81" providerId="ADAL" clId="{6E20319D-A335-40F8-8EF3-AC3670297A55}" dt="2021-06-09T09:53:42.042" v="504" actId="26606"/>
          <ac:spMkLst>
            <pc:docMk/>
            <pc:sldMk cId="1021788974" sldId="258"/>
            <ac:spMk id="30" creationId="{B6C541AE-9B02-44C0-B8C6-B2DEA7ED3813}"/>
          </ac:spMkLst>
        </pc:spChg>
      </pc:sldChg>
      <pc:sldChg chg="addSp delSp modSp new mod setBg">
        <pc:chgData name="FADHLUDDIN BIN SAHLAN" userId="0497470d-7f75-4685-9d7b-16b83ca14f81" providerId="ADAL" clId="{6E20319D-A335-40F8-8EF3-AC3670297A55}" dt="2021-06-09T10:08:53.581" v="1798" actId="26606"/>
        <pc:sldMkLst>
          <pc:docMk/>
          <pc:sldMk cId="622419495" sldId="259"/>
        </pc:sldMkLst>
        <pc:spChg chg="mod">
          <ac:chgData name="FADHLUDDIN BIN SAHLAN" userId="0497470d-7f75-4685-9d7b-16b83ca14f81" providerId="ADAL" clId="{6E20319D-A335-40F8-8EF3-AC3670297A55}" dt="2021-06-09T10:08:53.581" v="1798" actId="26606"/>
          <ac:spMkLst>
            <pc:docMk/>
            <pc:sldMk cId="622419495" sldId="259"/>
            <ac:spMk id="2" creationId="{4212D7FF-6483-4297-BA68-C5DB23742A73}"/>
          </ac:spMkLst>
        </pc:spChg>
        <pc:spChg chg="del mod">
          <ac:chgData name="FADHLUDDIN BIN SAHLAN" userId="0497470d-7f75-4685-9d7b-16b83ca14f81" providerId="ADAL" clId="{6E20319D-A335-40F8-8EF3-AC3670297A55}" dt="2021-06-09T09:52:59.821" v="496" actId="22"/>
          <ac:spMkLst>
            <pc:docMk/>
            <pc:sldMk cId="622419495" sldId="259"/>
            <ac:spMk id="3" creationId="{BF97BB72-E69E-4903-A584-0C28AA25FF66}"/>
          </ac:spMkLst>
        </pc:spChg>
        <pc:spChg chg="add mod">
          <ac:chgData name="FADHLUDDIN BIN SAHLAN" userId="0497470d-7f75-4685-9d7b-16b83ca14f81" providerId="ADAL" clId="{6E20319D-A335-40F8-8EF3-AC3670297A55}" dt="2021-06-09T10:08:53.581" v="1798" actId="26606"/>
          <ac:spMkLst>
            <pc:docMk/>
            <pc:sldMk cId="622419495" sldId="259"/>
            <ac:spMk id="9" creationId="{D8242357-7FE2-4C85-B76A-218AC93A19AC}"/>
          </ac:spMkLst>
        </pc:spChg>
        <pc:spChg chg="add del">
          <ac:chgData name="FADHLUDDIN BIN SAHLAN" userId="0497470d-7f75-4685-9d7b-16b83ca14f81" providerId="ADAL" clId="{6E20319D-A335-40F8-8EF3-AC3670297A55}" dt="2021-06-09T09:53:13.882" v="498" actId="26606"/>
          <ac:spMkLst>
            <pc:docMk/>
            <pc:sldMk cId="622419495" sldId="259"/>
            <ac:spMk id="10" creationId="{6753252F-4873-4F63-801D-CC719279A7D5}"/>
          </ac:spMkLst>
        </pc:spChg>
        <pc:spChg chg="add del">
          <ac:chgData name="FADHLUDDIN BIN SAHLAN" userId="0497470d-7f75-4685-9d7b-16b83ca14f81" providerId="ADAL" clId="{6E20319D-A335-40F8-8EF3-AC3670297A55}" dt="2021-06-09T09:53:13.882" v="498" actId="26606"/>
          <ac:spMkLst>
            <pc:docMk/>
            <pc:sldMk cId="622419495" sldId="259"/>
            <ac:spMk id="12" creationId="{047C8CCB-F95D-4249-92DD-651249D3535A}"/>
          </ac:spMkLst>
        </pc:spChg>
        <pc:spChg chg="add del">
          <ac:chgData name="FADHLUDDIN BIN SAHLAN" userId="0497470d-7f75-4685-9d7b-16b83ca14f81" providerId="ADAL" clId="{6E20319D-A335-40F8-8EF3-AC3670297A55}" dt="2021-06-09T10:08:53.581" v="1798" actId="26606"/>
          <ac:spMkLst>
            <pc:docMk/>
            <pc:sldMk cId="622419495" sldId="259"/>
            <ac:spMk id="14" creationId="{EBF87945-A001-489F-9D9B-7D9435F0B9CA}"/>
          </ac:spMkLst>
        </pc:spChg>
        <pc:spChg chg="add del">
          <ac:chgData name="FADHLUDDIN BIN SAHLAN" userId="0497470d-7f75-4685-9d7b-16b83ca14f81" providerId="ADAL" clId="{6E20319D-A335-40F8-8EF3-AC3670297A55}" dt="2021-06-09T10:08:53.581" v="1798" actId="26606"/>
          <ac:spMkLst>
            <pc:docMk/>
            <pc:sldMk cId="622419495" sldId="259"/>
            <ac:spMk id="15" creationId="{FF9B822F-893E-44C8-963C-64F50ACECBB2}"/>
          </ac:spMkLst>
        </pc:spChg>
        <pc:spChg chg="add">
          <ac:chgData name="FADHLUDDIN BIN SAHLAN" userId="0497470d-7f75-4685-9d7b-16b83ca14f81" providerId="ADAL" clId="{6E20319D-A335-40F8-8EF3-AC3670297A55}" dt="2021-06-09T10:08:53.581" v="1798" actId="26606"/>
          <ac:spMkLst>
            <pc:docMk/>
            <pc:sldMk cId="622419495" sldId="259"/>
            <ac:spMk id="20" creationId="{33CD251C-A887-4D2F-925B-FC097198538B}"/>
          </ac:spMkLst>
        </pc:spChg>
        <pc:spChg chg="add">
          <ac:chgData name="FADHLUDDIN BIN SAHLAN" userId="0497470d-7f75-4685-9d7b-16b83ca14f81" providerId="ADAL" clId="{6E20319D-A335-40F8-8EF3-AC3670297A55}" dt="2021-06-09T10:08:53.581" v="1798" actId="26606"/>
          <ac:spMkLst>
            <pc:docMk/>
            <pc:sldMk cId="622419495" sldId="259"/>
            <ac:spMk id="22" creationId="{B19D093C-27FB-4032-B282-42C4563F257C}"/>
          </ac:spMkLst>
        </pc:spChg>
        <pc:grpChg chg="add">
          <ac:chgData name="FADHLUDDIN BIN SAHLAN" userId="0497470d-7f75-4685-9d7b-16b83ca14f81" providerId="ADAL" clId="{6E20319D-A335-40F8-8EF3-AC3670297A55}" dt="2021-06-09T10:08:53.581" v="1798" actId="26606"/>
          <ac:grpSpMkLst>
            <pc:docMk/>
            <pc:sldMk cId="622419495" sldId="259"/>
            <ac:grpSpMk id="24" creationId="{35EE815E-1BD3-4777-B652-6D98825BF66B}"/>
          </ac:grpSpMkLst>
        </pc:grpChg>
        <pc:picChg chg="add mod ord">
          <ac:chgData name="FADHLUDDIN BIN SAHLAN" userId="0497470d-7f75-4685-9d7b-16b83ca14f81" providerId="ADAL" clId="{6E20319D-A335-40F8-8EF3-AC3670297A55}" dt="2021-06-09T10:08:53.581" v="1798" actId="26606"/>
          <ac:picMkLst>
            <pc:docMk/>
            <pc:sldMk cId="622419495" sldId="259"/>
            <ac:picMk id="5" creationId="{5FCB1978-524E-4112-8D42-6326C39EF9E7}"/>
          </ac:picMkLst>
        </pc:picChg>
      </pc:sldChg>
      <pc:sldChg chg="addSp delSp modSp new mod setBg">
        <pc:chgData name="FADHLUDDIN BIN SAHLAN" userId="0497470d-7f75-4685-9d7b-16b83ca14f81" providerId="ADAL" clId="{6E20319D-A335-40F8-8EF3-AC3670297A55}" dt="2021-06-09T09:55:02.250" v="527" actId="26606"/>
        <pc:sldMkLst>
          <pc:docMk/>
          <pc:sldMk cId="3717541108" sldId="260"/>
        </pc:sldMkLst>
        <pc:spChg chg="mod">
          <ac:chgData name="FADHLUDDIN BIN SAHLAN" userId="0497470d-7f75-4685-9d7b-16b83ca14f81" providerId="ADAL" clId="{6E20319D-A335-40F8-8EF3-AC3670297A55}" dt="2021-06-09T09:55:02.250" v="527" actId="26606"/>
          <ac:spMkLst>
            <pc:docMk/>
            <pc:sldMk cId="3717541108" sldId="260"/>
            <ac:spMk id="2" creationId="{9C0F8D77-A963-4CFD-88A5-50AF1E3649CE}"/>
          </ac:spMkLst>
        </pc:spChg>
        <pc:spChg chg="del">
          <ac:chgData name="FADHLUDDIN BIN SAHLAN" userId="0497470d-7f75-4685-9d7b-16b83ca14f81" providerId="ADAL" clId="{6E20319D-A335-40F8-8EF3-AC3670297A55}" dt="2021-06-09T09:54:38.176" v="524" actId="22"/>
          <ac:spMkLst>
            <pc:docMk/>
            <pc:sldMk cId="3717541108" sldId="260"/>
            <ac:spMk id="3" creationId="{7577F433-92A7-4CBD-B913-84D373569655}"/>
          </ac:spMkLst>
        </pc:spChg>
        <pc:spChg chg="add">
          <ac:chgData name="FADHLUDDIN BIN SAHLAN" userId="0497470d-7f75-4685-9d7b-16b83ca14f81" providerId="ADAL" clId="{6E20319D-A335-40F8-8EF3-AC3670297A55}" dt="2021-06-09T09:55:02.250" v="527" actId="26606"/>
          <ac:spMkLst>
            <pc:docMk/>
            <pc:sldMk cId="3717541108" sldId="260"/>
            <ac:spMk id="71" creationId="{823AC064-BC96-4F32-8AE1-B2FD38754823}"/>
          </ac:spMkLst>
        </pc:spChg>
        <pc:picChg chg="add mod ord">
          <ac:chgData name="FADHLUDDIN BIN SAHLAN" userId="0497470d-7f75-4685-9d7b-16b83ca14f81" providerId="ADAL" clId="{6E20319D-A335-40F8-8EF3-AC3670297A55}" dt="2021-06-09T09:55:02.250" v="527" actId="26606"/>
          <ac:picMkLst>
            <pc:docMk/>
            <pc:sldMk cId="3717541108" sldId="260"/>
            <ac:picMk id="5" creationId="{22AD6576-E795-4729-8F13-FBA52E6FCF8C}"/>
          </ac:picMkLst>
        </pc:picChg>
        <pc:picChg chg="add mod">
          <ac:chgData name="FADHLUDDIN BIN SAHLAN" userId="0497470d-7f75-4685-9d7b-16b83ca14f81" providerId="ADAL" clId="{6E20319D-A335-40F8-8EF3-AC3670297A55}" dt="2021-06-09T09:55:02.250" v="527" actId="26606"/>
          <ac:picMkLst>
            <pc:docMk/>
            <pc:sldMk cId="3717541108" sldId="260"/>
            <ac:picMk id="1026" creationId="{8A184FCE-A349-4998-A1D1-08058DE34DFE}"/>
          </ac:picMkLst>
        </pc:picChg>
        <pc:cxnChg chg="add">
          <ac:chgData name="FADHLUDDIN BIN SAHLAN" userId="0497470d-7f75-4685-9d7b-16b83ca14f81" providerId="ADAL" clId="{6E20319D-A335-40F8-8EF3-AC3670297A55}" dt="2021-06-09T09:55:02.250" v="527" actId="26606"/>
          <ac:cxnSpMkLst>
            <pc:docMk/>
            <pc:sldMk cId="3717541108" sldId="260"/>
            <ac:cxnSpMk id="73" creationId="{7E7C77BC-7138-40B1-A15B-20F57A494629}"/>
          </ac:cxnSpMkLst>
        </pc:cxnChg>
        <pc:cxnChg chg="add">
          <ac:chgData name="FADHLUDDIN BIN SAHLAN" userId="0497470d-7f75-4685-9d7b-16b83ca14f81" providerId="ADAL" clId="{6E20319D-A335-40F8-8EF3-AC3670297A55}" dt="2021-06-09T09:55:02.250" v="527" actId="26606"/>
          <ac:cxnSpMkLst>
            <pc:docMk/>
            <pc:sldMk cId="3717541108" sldId="260"/>
            <ac:cxnSpMk id="75" creationId="{DB146403-F3D6-484B-B2ED-97F9565D0370}"/>
          </ac:cxnSpMkLst>
        </pc:cxnChg>
      </pc:sldChg>
      <pc:sldChg chg="addSp delSp modSp new mod setBg">
        <pc:chgData name="FADHLUDDIN BIN SAHLAN" userId="0497470d-7f75-4685-9d7b-16b83ca14f81" providerId="ADAL" clId="{6E20319D-A335-40F8-8EF3-AC3670297A55}" dt="2021-06-09T10:10:04.331" v="2010" actId="26606"/>
        <pc:sldMkLst>
          <pc:docMk/>
          <pc:sldMk cId="1049553719" sldId="261"/>
        </pc:sldMkLst>
        <pc:spChg chg="mod">
          <ac:chgData name="FADHLUDDIN BIN SAHLAN" userId="0497470d-7f75-4685-9d7b-16b83ca14f81" providerId="ADAL" clId="{6E20319D-A335-40F8-8EF3-AC3670297A55}" dt="2021-06-09T10:10:04.331" v="2010" actId="26606"/>
          <ac:spMkLst>
            <pc:docMk/>
            <pc:sldMk cId="1049553719" sldId="261"/>
            <ac:spMk id="2" creationId="{3FA072AC-721A-4EB2-BF35-297012FCC1E1}"/>
          </ac:spMkLst>
        </pc:spChg>
        <pc:spChg chg="del">
          <ac:chgData name="FADHLUDDIN BIN SAHLAN" userId="0497470d-7f75-4685-9d7b-16b83ca14f81" providerId="ADAL" clId="{6E20319D-A335-40F8-8EF3-AC3670297A55}" dt="2021-06-09T09:55:54.773" v="533" actId="22"/>
          <ac:spMkLst>
            <pc:docMk/>
            <pc:sldMk cId="1049553719" sldId="261"/>
            <ac:spMk id="3" creationId="{A3335FAD-2D59-4ACF-AC98-81BD4D04A15D}"/>
          </ac:spMkLst>
        </pc:spChg>
        <pc:spChg chg="add mod">
          <ac:chgData name="FADHLUDDIN BIN SAHLAN" userId="0497470d-7f75-4685-9d7b-16b83ca14f81" providerId="ADAL" clId="{6E20319D-A335-40F8-8EF3-AC3670297A55}" dt="2021-06-09T10:10:04.331" v="2010" actId="26606"/>
          <ac:spMkLst>
            <pc:docMk/>
            <pc:sldMk cId="1049553719" sldId="261"/>
            <ac:spMk id="9" creationId="{EE0FEA6B-8023-425C-8A74-7B25433A3EC4}"/>
          </ac:spMkLst>
        </pc:spChg>
        <pc:spChg chg="add del">
          <ac:chgData name="FADHLUDDIN BIN SAHLAN" userId="0497470d-7f75-4685-9d7b-16b83ca14f81" providerId="ADAL" clId="{6E20319D-A335-40F8-8EF3-AC3670297A55}" dt="2021-06-09T10:10:04.331" v="2010" actId="26606"/>
          <ac:spMkLst>
            <pc:docMk/>
            <pc:sldMk cId="1049553719" sldId="261"/>
            <ac:spMk id="12" creationId="{FF9B822F-893E-44C8-963C-64F50ACECBB2}"/>
          </ac:spMkLst>
        </pc:spChg>
        <pc:spChg chg="add del">
          <ac:chgData name="FADHLUDDIN BIN SAHLAN" userId="0497470d-7f75-4685-9d7b-16b83ca14f81" providerId="ADAL" clId="{6E20319D-A335-40F8-8EF3-AC3670297A55}" dt="2021-06-09T10:10:04.331" v="2010" actId="26606"/>
          <ac:spMkLst>
            <pc:docMk/>
            <pc:sldMk cId="1049553719" sldId="261"/>
            <ac:spMk id="14" creationId="{EBF87945-A001-489F-9D9B-7D9435F0B9CA}"/>
          </ac:spMkLst>
        </pc:spChg>
        <pc:spChg chg="add">
          <ac:chgData name="FADHLUDDIN BIN SAHLAN" userId="0497470d-7f75-4685-9d7b-16b83ca14f81" providerId="ADAL" clId="{6E20319D-A335-40F8-8EF3-AC3670297A55}" dt="2021-06-09T10:10:04.331" v="2010" actId="26606"/>
          <ac:spMkLst>
            <pc:docMk/>
            <pc:sldMk cId="1049553719" sldId="261"/>
            <ac:spMk id="19" creationId="{33CD251C-A887-4D2F-925B-FC097198538B}"/>
          </ac:spMkLst>
        </pc:spChg>
        <pc:spChg chg="add">
          <ac:chgData name="FADHLUDDIN BIN SAHLAN" userId="0497470d-7f75-4685-9d7b-16b83ca14f81" providerId="ADAL" clId="{6E20319D-A335-40F8-8EF3-AC3670297A55}" dt="2021-06-09T10:10:04.331" v="2010" actId="26606"/>
          <ac:spMkLst>
            <pc:docMk/>
            <pc:sldMk cId="1049553719" sldId="261"/>
            <ac:spMk id="21" creationId="{3B2069EE-A08E-44F0-B3F9-3CF8CC2DCAD5}"/>
          </ac:spMkLst>
        </pc:spChg>
        <pc:grpChg chg="add">
          <ac:chgData name="FADHLUDDIN BIN SAHLAN" userId="0497470d-7f75-4685-9d7b-16b83ca14f81" providerId="ADAL" clId="{6E20319D-A335-40F8-8EF3-AC3670297A55}" dt="2021-06-09T10:10:04.331" v="2010" actId="26606"/>
          <ac:grpSpMkLst>
            <pc:docMk/>
            <pc:sldMk cId="1049553719" sldId="261"/>
            <ac:grpSpMk id="23" creationId="{C9888C69-11CC-40BA-BABF-F9B7E11C9156}"/>
          </ac:grpSpMkLst>
        </pc:grpChg>
        <pc:picChg chg="add mod ord">
          <ac:chgData name="FADHLUDDIN BIN SAHLAN" userId="0497470d-7f75-4685-9d7b-16b83ca14f81" providerId="ADAL" clId="{6E20319D-A335-40F8-8EF3-AC3670297A55}" dt="2021-06-09T10:10:04.331" v="2010" actId="26606"/>
          <ac:picMkLst>
            <pc:docMk/>
            <pc:sldMk cId="1049553719" sldId="261"/>
            <ac:picMk id="5" creationId="{26E5976C-2D3A-4667-8E3C-02F527299498}"/>
          </ac:picMkLst>
        </pc:picChg>
      </pc:sldChg>
      <pc:sldChg chg="addSp delSp modSp new mod setBg setClrOvrMap">
        <pc:chgData name="FADHLUDDIN BIN SAHLAN" userId="0497470d-7f75-4685-9d7b-16b83ca14f81" providerId="ADAL" clId="{6E20319D-A335-40F8-8EF3-AC3670297A55}" dt="2021-06-09T09:59:06.991" v="708" actId="1076"/>
        <pc:sldMkLst>
          <pc:docMk/>
          <pc:sldMk cId="1890566608" sldId="262"/>
        </pc:sldMkLst>
        <pc:spChg chg="mod ord">
          <ac:chgData name="FADHLUDDIN BIN SAHLAN" userId="0497470d-7f75-4685-9d7b-16b83ca14f81" providerId="ADAL" clId="{6E20319D-A335-40F8-8EF3-AC3670297A55}" dt="2021-06-09T09:58:04.973" v="590" actId="26606"/>
          <ac:spMkLst>
            <pc:docMk/>
            <pc:sldMk cId="1890566608" sldId="262"/>
            <ac:spMk id="2" creationId="{ECD14A72-2264-4D87-B8F7-0BBF20A63B1C}"/>
          </ac:spMkLst>
        </pc:spChg>
        <pc:spChg chg="del">
          <ac:chgData name="FADHLUDDIN BIN SAHLAN" userId="0497470d-7f75-4685-9d7b-16b83ca14f81" providerId="ADAL" clId="{6E20319D-A335-40F8-8EF3-AC3670297A55}" dt="2021-06-09T09:56:49.162" v="540" actId="22"/>
          <ac:spMkLst>
            <pc:docMk/>
            <pc:sldMk cId="1890566608" sldId="262"/>
            <ac:spMk id="3" creationId="{8D6673B2-191A-45F9-9CF8-CBB8E195C3B9}"/>
          </ac:spMkLst>
        </pc:spChg>
        <pc:spChg chg="add mod">
          <ac:chgData name="FADHLUDDIN BIN SAHLAN" userId="0497470d-7f75-4685-9d7b-16b83ca14f81" providerId="ADAL" clId="{6E20319D-A335-40F8-8EF3-AC3670297A55}" dt="2021-06-09T09:58:04.973" v="590" actId="26606"/>
          <ac:spMkLst>
            <pc:docMk/>
            <pc:sldMk cId="1890566608" sldId="262"/>
            <ac:spMk id="8" creationId="{67642F9F-FB6F-4A9A-A3E0-249FA469DCBD}"/>
          </ac:spMkLst>
        </pc:spChg>
        <pc:spChg chg="add mod">
          <ac:chgData name="FADHLUDDIN BIN SAHLAN" userId="0497470d-7f75-4685-9d7b-16b83ca14f81" providerId="ADAL" clId="{6E20319D-A335-40F8-8EF3-AC3670297A55}" dt="2021-06-09T09:58:04.973" v="590" actId="26606"/>
          <ac:spMkLst>
            <pc:docMk/>
            <pc:sldMk cId="1890566608" sldId="262"/>
            <ac:spMk id="9" creationId="{F6F51788-3502-488B-8306-9AFA64F3CADF}"/>
          </ac:spMkLst>
        </pc:spChg>
        <pc:spChg chg="add mod">
          <ac:chgData name="FADHLUDDIN BIN SAHLAN" userId="0497470d-7f75-4685-9d7b-16b83ca14f81" providerId="ADAL" clId="{6E20319D-A335-40F8-8EF3-AC3670297A55}" dt="2021-06-09T09:59:06.991" v="708" actId="1076"/>
          <ac:spMkLst>
            <pc:docMk/>
            <pc:sldMk cId="1890566608" sldId="262"/>
            <ac:spMk id="10" creationId="{8E46D216-10AB-4853-9DEA-5761FD68D27A}"/>
          </ac:spMkLst>
        </pc:spChg>
        <pc:spChg chg="add del">
          <ac:chgData name="FADHLUDDIN BIN SAHLAN" userId="0497470d-7f75-4685-9d7b-16b83ca14f81" providerId="ADAL" clId="{6E20319D-A335-40F8-8EF3-AC3670297A55}" dt="2021-06-09T09:58:02.785" v="587" actId="26606"/>
          <ac:spMkLst>
            <pc:docMk/>
            <pc:sldMk cId="1890566608" sldId="262"/>
            <ac:spMk id="14" creationId="{C18B47EC-880C-488C-A09F-1082C7675DB4}"/>
          </ac:spMkLst>
        </pc:spChg>
        <pc:spChg chg="add del">
          <ac:chgData name="FADHLUDDIN BIN SAHLAN" userId="0497470d-7f75-4685-9d7b-16b83ca14f81" providerId="ADAL" clId="{6E20319D-A335-40F8-8EF3-AC3670297A55}" dt="2021-06-09T09:58:02.785" v="587" actId="26606"/>
          <ac:spMkLst>
            <pc:docMk/>
            <pc:sldMk cId="1890566608" sldId="262"/>
            <ac:spMk id="16" creationId="{44BF5144-F7BD-4540-9CFD-700A8426DAFE}"/>
          </ac:spMkLst>
        </pc:spChg>
        <pc:spChg chg="add del">
          <ac:chgData name="FADHLUDDIN BIN SAHLAN" userId="0497470d-7f75-4685-9d7b-16b83ca14f81" providerId="ADAL" clId="{6E20319D-A335-40F8-8EF3-AC3670297A55}" dt="2021-06-09T09:58:04.966" v="589" actId="26606"/>
          <ac:spMkLst>
            <pc:docMk/>
            <pc:sldMk cId="1890566608" sldId="262"/>
            <ac:spMk id="18" creationId="{4845A0EE-C4C8-4AE1-B3C6-1261368AC036}"/>
          </ac:spMkLst>
        </pc:spChg>
        <pc:spChg chg="add">
          <ac:chgData name="FADHLUDDIN BIN SAHLAN" userId="0497470d-7f75-4685-9d7b-16b83ca14f81" providerId="ADAL" clId="{6E20319D-A335-40F8-8EF3-AC3670297A55}" dt="2021-06-09T09:58:04.973" v="590" actId="26606"/>
          <ac:spMkLst>
            <pc:docMk/>
            <pc:sldMk cId="1890566608" sldId="262"/>
            <ac:spMk id="20" creationId="{95724071-AC7B-4A67-934B-CD7F90745802}"/>
          </ac:spMkLst>
        </pc:spChg>
        <pc:picChg chg="add mod ord">
          <ac:chgData name="FADHLUDDIN BIN SAHLAN" userId="0497470d-7f75-4685-9d7b-16b83ca14f81" providerId="ADAL" clId="{6E20319D-A335-40F8-8EF3-AC3670297A55}" dt="2021-06-09T09:58:04.973" v="590" actId="26606"/>
          <ac:picMkLst>
            <pc:docMk/>
            <pc:sldMk cId="1890566608" sldId="262"/>
            <ac:picMk id="5" creationId="{8F932ED3-1BDC-45CF-AB38-B9422F3E62D5}"/>
          </ac:picMkLst>
        </pc:picChg>
        <pc:picChg chg="add mod ord">
          <ac:chgData name="FADHLUDDIN BIN SAHLAN" userId="0497470d-7f75-4685-9d7b-16b83ca14f81" providerId="ADAL" clId="{6E20319D-A335-40F8-8EF3-AC3670297A55}" dt="2021-06-09T09:58:04.973" v="590" actId="26606"/>
          <ac:picMkLst>
            <pc:docMk/>
            <pc:sldMk cId="1890566608" sldId="262"/>
            <ac:picMk id="7" creationId="{9B88D615-F509-4784-B9C1-6ED3FCC064E8}"/>
          </ac:picMkLst>
        </pc:picChg>
      </pc:sldChg>
      <pc:sldChg chg="addSp delSp modSp new mod setBg">
        <pc:chgData name="FADHLUDDIN BIN SAHLAN" userId="0497470d-7f75-4685-9d7b-16b83ca14f81" providerId="ADAL" clId="{6E20319D-A335-40F8-8EF3-AC3670297A55}" dt="2021-06-09T10:01:19.624" v="737" actId="1076"/>
        <pc:sldMkLst>
          <pc:docMk/>
          <pc:sldMk cId="1969087111" sldId="263"/>
        </pc:sldMkLst>
        <pc:spChg chg="mod">
          <ac:chgData name="FADHLUDDIN BIN SAHLAN" userId="0497470d-7f75-4685-9d7b-16b83ca14f81" providerId="ADAL" clId="{6E20319D-A335-40F8-8EF3-AC3670297A55}" dt="2021-06-09T10:01:13.057" v="735" actId="26606"/>
          <ac:spMkLst>
            <pc:docMk/>
            <pc:sldMk cId="1969087111" sldId="263"/>
            <ac:spMk id="2" creationId="{C1D563D0-26B1-479A-85CA-95FC7E496571}"/>
          </ac:spMkLst>
        </pc:spChg>
        <pc:spChg chg="del">
          <ac:chgData name="FADHLUDDIN BIN SAHLAN" userId="0497470d-7f75-4685-9d7b-16b83ca14f81" providerId="ADAL" clId="{6E20319D-A335-40F8-8EF3-AC3670297A55}" dt="2021-06-09T09:59:52.011" v="714" actId="22"/>
          <ac:spMkLst>
            <pc:docMk/>
            <pc:sldMk cId="1969087111" sldId="263"/>
            <ac:spMk id="3" creationId="{1BA7AA80-6BD9-45A3-9FFB-766C188D2CA6}"/>
          </ac:spMkLst>
        </pc:spChg>
        <pc:spChg chg="add del mod">
          <ac:chgData name="FADHLUDDIN BIN SAHLAN" userId="0497470d-7f75-4685-9d7b-16b83ca14f81" providerId="ADAL" clId="{6E20319D-A335-40F8-8EF3-AC3670297A55}" dt="2021-06-09T10:00:51.143" v="726" actId="21"/>
          <ac:spMkLst>
            <pc:docMk/>
            <pc:sldMk cId="1969087111" sldId="263"/>
            <ac:spMk id="6" creationId="{3CB7F22D-B4E3-4A45-BB23-DFE06B778C22}"/>
          </ac:spMkLst>
        </pc:spChg>
        <pc:spChg chg="add del mod">
          <ac:chgData name="FADHLUDDIN BIN SAHLAN" userId="0497470d-7f75-4685-9d7b-16b83ca14f81" providerId="ADAL" clId="{6E20319D-A335-40F8-8EF3-AC3670297A55}" dt="2021-06-09T10:01:08.296" v="732"/>
          <ac:spMkLst>
            <pc:docMk/>
            <pc:sldMk cId="1969087111" sldId="263"/>
            <ac:spMk id="13" creationId="{567EF70D-932E-4F27-A41A-4C6EF5697774}"/>
          </ac:spMkLst>
        </pc:spChg>
        <pc:spChg chg="add mod">
          <ac:chgData name="FADHLUDDIN BIN SAHLAN" userId="0497470d-7f75-4685-9d7b-16b83ca14f81" providerId="ADAL" clId="{6E20319D-A335-40F8-8EF3-AC3670297A55}" dt="2021-06-09T10:01:19.624" v="737" actId="1076"/>
          <ac:spMkLst>
            <pc:docMk/>
            <pc:sldMk cId="1969087111" sldId="263"/>
            <ac:spMk id="18" creationId="{86EAFA4E-6681-4FA3-B3FD-1E92D434AFB5}"/>
          </ac:spMkLst>
        </pc:spChg>
        <pc:spChg chg="add del">
          <ac:chgData name="FADHLUDDIN BIN SAHLAN" userId="0497470d-7f75-4685-9d7b-16b83ca14f81" providerId="ADAL" clId="{6E20319D-A335-40F8-8EF3-AC3670297A55}" dt="2021-06-09T10:01:13.057" v="735" actId="26606"/>
          <ac:spMkLst>
            <pc:docMk/>
            <pc:sldMk cId="1969087111" sldId="263"/>
            <ac:spMk id="71" creationId="{2151139A-886F-4B97-8815-729AD3831BBD}"/>
          </ac:spMkLst>
        </pc:spChg>
        <pc:spChg chg="add del">
          <ac:chgData name="FADHLUDDIN BIN SAHLAN" userId="0497470d-7f75-4685-9d7b-16b83ca14f81" providerId="ADAL" clId="{6E20319D-A335-40F8-8EF3-AC3670297A55}" dt="2021-06-09T10:01:13.057" v="735" actId="26606"/>
          <ac:spMkLst>
            <pc:docMk/>
            <pc:sldMk cId="1969087111" sldId="263"/>
            <ac:spMk id="73" creationId="{AB5E08C4-8CDD-4623-A5B8-E998C6DEE3B7}"/>
          </ac:spMkLst>
        </pc:spChg>
        <pc:spChg chg="add del">
          <ac:chgData name="FADHLUDDIN BIN SAHLAN" userId="0497470d-7f75-4685-9d7b-16b83ca14f81" providerId="ADAL" clId="{6E20319D-A335-40F8-8EF3-AC3670297A55}" dt="2021-06-09T10:01:13.057" v="735" actId="26606"/>
          <ac:spMkLst>
            <pc:docMk/>
            <pc:sldMk cId="1969087111" sldId="263"/>
            <ac:spMk id="75" creationId="{15F33878-D502-4FFA-8ACE-F2AECDB2A23F}"/>
          </ac:spMkLst>
        </pc:spChg>
        <pc:spChg chg="add del">
          <ac:chgData name="FADHLUDDIN BIN SAHLAN" userId="0497470d-7f75-4685-9d7b-16b83ca14f81" providerId="ADAL" clId="{6E20319D-A335-40F8-8EF3-AC3670297A55}" dt="2021-06-09T10:01:13.057" v="735" actId="26606"/>
          <ac:spMkLst>
            <pc:docMk/>
            <pc:sldMk cId="1969087111" sldId="263"/>
            <ac:spMk id="77" creationId="{D3539FEE-81D3-4406-802E-60B20B16F4F6}"/>
          </ac:spMkLst>
        </pc:spChg>
        <pc:spChg chg="add del">
          <ac:chgData name="FADHLUDDIN BIN SAHLAN" userId="0497470d-7f75-4685-9d7b-16b83ca14f81" providerId="ADAL" clId="{6E20319D-A335-40F8-8EF3-AC3670297A55}" dt="2021-06-09T10:01:13.057" v="735" actId="26606"/>
          <ac:spMkLst>
            <pc:docMk/>
            <pc:sldMk cId="1969087111" sldId="263"/>
            <ac:spMk id="79" creationId="{DC701763-729E-462F-A5A8-E0DEFEB1E2E4}"/>
          </ac:spMkLst>
        </pc:spChg>
        <pc:spChg chg="add del">
          <ac:chgData name="FADHLUDDIN BIN SAHLAN" userId="0497470d-7f75-4685-9d7b-16b83ca14f81" providerId="ADAL" clId="{6E20319D-A335-40F8-8EF3-AC3670297A55}" dt="2021-06-09T10:01:13.054" v="734" actId="26606"/>
          <ac:spMkLst>
            <pc:docMk/>
            <pc:sldMk cId="1969087111" sldId="263"/>
            <ac:spMk id="135" creationId="{823AC064-BC96-4F32-8AE1-B2FD38754823}"/>
          </ac:spMkLst>
        </pc:spChg>
        <pc:spChg chg="add">
          <ac:chgData name="FADHLUDDIN BIN SAHLAN" userId="0497470d-7f75-4685-9d7b-16b83ca14f81" providerId="ADAL" clId="{6E20319D-A335-40F8-8EF3-AC3670297A55}" dt="2021-06-09T10:01:13.057" v="735" actId="26606"/>
          <ac:spMkLst>
            <pc:docMk/>
            <pc:sldMk cId="1969087111" sldId="263"/>
            <ac:spMk id="2052" creationId="{A87EA4E9-DFD6-45D4-965D-8A79984EF440}"/>
          </ac:spMkLst>
        </pc:spChg>
        <pc:picChg chg="add mod ord">
          <ac:chgData name="FADHLUDDIN BIN SAHLAN" userId="0497470d-7f75-4685-9d7b-16b83ca14f81" providerId="ADAL" clId="{6E20319D-A335-40F8-8EF3-AC3670297A55}" dt="2021-06-09T10:01:13.057" v="735" actId="26606"/>
          <ac:picMkLst>
            <pc:docMk/>
            <pc:sldMk cId="1969087111" sldId="263"/>
            <ac:picMk id="5" creationId="{93155BB2-454C-4700-A94E-6D42A0FD5B10}"/>
          </ac:picMkLst>
        </pc:picChg>
        <pc:picChg chg="add mod ord">
          <ac:chgData name="FADHLUDDIN BIN SAHLAN" userId="0497470d-7f75-4685-9d7b-16b83ca14f81" providerId="ADAL" clId="{6E20319D-A335-40F8-8EF3-AC3670297A55}" dt="2021-06-09T10:01:13.057" v="735" actId="26606"/>
          <ac:picMkLst>
            <pc:docMk/>
            <pc:sldMk cId="1969087111" sldId="263"/>
            <ac:picMk id="2050" creationId="{1DEE47F0-CE20-4A81-9A8E-C6311493AD60}"/>
          </ac:picMkLst>
        </pc:picChg>
        <pc:cxnChg chg="add del">
          <ac:chgData name="FADHLUDDIN BIN SAHLAN" userId="0497470d-7f75-4685-9d7b-16b83ca14f81" providerId="ADAL" clId="{6E20319D-A335-40F8-8EF3-AC3670297A55}" dt="2021-06-09T10:01:13.054" v="734" actId="26606"/>
          <ac:cxnSpMkLst>
            <pc:docMk/>
            <pc:sldMk cId="1969087111" sldId="263"/>
            <ac:cxnSpMk id="137" creationId="{7E7C77BC-7138-40B1-A15B-20F57A494629}"/>
          </ac:cxnSpMkLst>
        </pc:cxnChg>
        <pc:cxnChg chg="add del">
          <ac:chgData name="FADHLUDDIN BIN SAHLAN" userId="0497470d-7f75-4685-9d7b-16b83ca14f81" providerId="ADAL" clId="{6E20319D-A335-40F8-8EF3-AC3670297A55}" dt="2021-06-09T10:01:13.054" v="734" actId="26606"/>
          <ac:cxnSpMkLst>
            <pc:docMk/>
            <pc:sldMk cId="1969087111" sldId="263"/>
            <ac:cxnSpMk id="139" creationId="{DB146403-F3D6-484B-B2ED-97F9565D0370}"/>
          </ac:cxnSpMkLst>
        </pc:cxnChg>
      </pc:sldChg>
      <pc:sldChg chg="addSp delSp modSp new mod setBg">
        <pc:chgData name="FADHLUDDIN BIN SAHLAN" userId="0497470d-7f75-4685-9d7b-16b83ca14f81" providerId="ADAL" clId="{6E20319D-A335-40F8-8EF3-AC3670297A55}" dt="2021-06-09T10:03:01.667" v="915" actId="26606"/>
        <pc:sldMkLst>
          <pc:docMk/>
          <pc:sldMk cId="1682825627" sldId="264"/>
        </pc:sldMkLst>
        <pc:spChg chg="mod">
          <ac:chgData name="FADHLUDDIN BIN SAHLAN" userId="0497470d-7f75-4685-9d7b-16b83ca14f81" providerId="ADAL" clId="{6E20319D-A335-40F8-8EF3-AC3670297A55}" dt="2021-06-09T10:03:01.667" v="915" actId="26606"/>
          <ac:spMkLst>
            <pc:docMk/>
            <pc:sldMk cId="1682825627" sldId="264"/>
            <ac:spMk id="2" creationId="{B564D91B-6309-4FE8-9AC5-D9ABA3557BFB}"/>
          </ac:spMkLst>
        </pc:spChg>
        <pc:spChg chg="mod">
          <ac:chgData name="FADHLUDDIN BIN SAHLAN" userId="0497470d-7f75-4685-9d7b-16b83ca14f81" providerId="ADAL" clId="{6E20319D-A335-40F8-8EF3-AC3670297A55}" dt="2021-06-09T10:03:01.667" v="915" actId="26606"/>
          <ac:spMkLst>
            <pc:docMk/>
            <pc:sldMk cId="1682825627" sldId="264"/>
            <ac:spMk id="3" creationId="{0CAB3840-9EDA-4A62-9CFA-CA58BFCF13C5}"/>
          </ac:spMkLst>
        </pc:spChg>
        <pc:spChg chg="add del">
          <ac:chgData name="FADHLUDDIN BIN SAHLAN" userId="0497470d-7f75-4685-9d7b-16b83ca14f81" providerId="ADAL" clId="{6E20319D-A335-40F8-8EF3-AC3670297A55}" dt="2021-06-09T10:03:01.645" v="914" actId="26606"/>
          <ac:spMkLst>
            <pc:docMk/>
            <pc:sldMk cId="1682825627" sldId="264"/>
            <ac:spMk id="8" creationId="{E8A8EAB8-D2FF-444D-B34B-7D32F106AD0E}"/>
          </ac:spMkLst>
        </pc:spChg>
        <pc:spChg chg="add">
          <ac:chgData name="FADHLUDDIN BIN SAHLAN" userId="0497470d-7f75-4685-9d7b-16b83ca14f81" providerId="ADAL" clId="{6E20319D-A335-40F8-8EF3-AC3670297A55}" dt="2021-06-09T10:03:01.667" v="915" actId="26606"/>
          <ac:spMkLst>
            <pc:docMk/>
            <pc:sldMk cId="1682825627" sldId="264"/>
            <ac:spMk id="14" creationId="{718BDA89-0D2C-4C4E-99F6-D7A220FE48D3}"/>
          </ac:spMkLst>
        </pc:spChg>
        <pc:spChg chg="add">
          <ac:chgData name="FADHLUDDIN BIN SAHLAN" userId="0497470d-7f75-4685-9d7b-16b83ca14f81" providerId="ADAL" clId="{6E20319D-A335-40F8-8EF3-AC3670297A55}" dt="2021-06-09T10:03:01.667" v="915" actId="26606"/>
          <ac:spMkLst>
            <pc:docMk/>
            <pc:sldMk cId="1682825627" sldId="264"/>
            <ac:spMk id="15" creationId="{5A0118C5-4F8D-4CF4-BADD-53FEACC6C42A}"/>
          </ac:spMkLst>
        </pc:spChg>
        <pc:spChg chg="add">
          <ac:chgData name="FADHLUDDIN BIN SAHLAN" userId="0497470d-7f75-4685-9d7b-16b83ca14f81" providerId="ADAL" clId="{6E20319D-A335-40F8-8EF3-AC3670297A55}" dt="2021-06-09T10:03:01.667" v="915" actId="26606"/>
          <ac:spMkLst>
            <pc:docMk/>
            <pc:sldMk cId="1682825627" sldId="264"/>
            <ac:spMk id="19" creationId="{CAEBFCD5-5356-4326-8D39-8235A46CD7B2}"/>
          </ac:spMkLst>
        </pc:spChg>
        <pc:spChg chg="add">
          <ac:chgData name="FADHLUDDIN BIN SAHLAN" userId="0497470d-7f75-4685-9d7b-16b83ca14f81" providerId="ADAL" clId="{6E20319D-A335-40F8-8EF3-AC3670297A55}" dt="2021-06-09T10:03:01.667" v="915" actId="26606"/>
          <ac:spMkLst>
            <pc:docMk/>
            <pc:sldMk cId="1682825627" sldId="264"/>
            <ac:spMk id="20" creationId="{7CE98B01-ED41-482F-AFA1-19C7FA7C04A7}"/>
          </ac:spMkLst>
        </pc:spChg>
        <pc:spChg chg="add">
          <ac:chgData name="FADHLUDDIN BIN SAHLAN" userId="0497470d-7f75-4685-9d7b-16b83ca14f81" providerId="ADAL" clId="{6E20319D-A335-40F8-8EF3-AC3670297A55}" dt="2021-06-09T10:03:01.667" v="915" actId="26606"/>
          <ac:spMkLst>
            <pc:docMk/>
            <pc:sldMk cId="1682825627" sldId="264"/>
            <ac:spMk id="21" creationId="{F6814848-248A-47DD-88E0-95099D951EF8}"/>
          </ac:spMkLst>
        </pc:spChg>
        <pc:spChg chg="add">
          <ac:chgData name="FADHLUDDIN BIN SAHLAN" userId="0497470d-7f75-4685-9d7b-16b83ca14f81" providerId="ADAL" clId="{6E20319D-A335-40F8-8EF3-AC3670297A55}" dt="2021-06-09T10:03:01.667" v="915" actId="26606"/>
          <ac:spMkLst>
            <pc:docMk/>
            <pc:sldMk cId="1682825627" sldId="264"/>
            <ac:spMk id="22" creationId="{B9CABDD0-8DF6-4974-A224-9A2A81778003}"/>
          </ac:spMkLst>
        </pc:spChg>
        <pc:grpChg chg="add">
          <ac:chgData name="FADHLUDDIN BIN SAHLAN" userId="0497470d-7f75-4685-9d7b-16b83ca14f81" providerId="ADAL" clId="{6E20319D-A335-40F8-8EF3-AC3670297A55}" dt="2021-06-09T10:03:01.667" v="915" actId="26606"/>
          <ac:grpSpMkLst>
            <pc:docMk/>
            <pc:sldMk cId="1682825627" sldId="264"/>
            <ac:grpSpMk id="16" creationId="{6B67BE95-96EF-433C-9F29-B0732AA6B6AC}"/>
          </ac:grpSpMkLst>
        </pc:grpChg>
        <pc:grpChg chg="add">
          <ac:chgData name="FADHLUDDIN BIN SAHLAN" userId="0497470d-7f75-4685-9d7b-16b83ca14f81" providerId="ADAL" clId="{6E20319D-A335-40F8-8EF3-AC3670297A55}" dt="2021-06-09T10:03:01.667" v="915" actId="26606"/>
          <ac:grpSpMkLst>
            <pc:docMk/>
            <pc:sldMk cId="1682825627" sldId="264"/>
            <ac:grpSpMk id="24" creationId="{D6E8B984-55B9-4A62-A043-997D00F0AE09}"/>
          </ac:grpSpMkLst>
        </pc:grpChg>
        <pc:cxnChg chg="add del">
          <ac:chgData name="FADHLUDDIN BIN SAHLAN" userId="0497470d-7f75-4685-9d7b-16b83ca14f81" providerId="ADAL" clId="{6E20319D-A335-40F8-8EF3-AC3670297A55}" dt="2021-06-09T10:03:01.645" v="914" actId="26606"/>
          <ac:cxnSpMkLst>
            <pc:docMk/>
            <pc:sldMk cId="1682825627" sldId="264"/>
            <ac:cxnSpMk id="10" creationId="{067633D1-6EE6-4118-B9F0-B363477BEE7A}"/>
          </ac:cxnSpMkLst>
        </pc:cxnChg>
        <pc:cxnChg chg="add del">
          <ac:chgData name="FADHLUDDIN BIN SAHLAN" userId="0497470d-7f75-4685-9d7b-16b83ca14f81" providerId="ADAL" clId="{6E20319D-A335-40F8-8EF3-AC3670297A55}" dt="2021-06-09T10:03:01.645" v="914" actId="26606"/>
          <ac:cxnSpMkLst>
            <pc:docMk/>
            <pc:sldMk cId="1682825627" sldId="264"/>
            <ac:cxnSpMk id="12" creationId="{4AD7FFC6-42A9-49CB-B5E9-B3F6B038331B}"/>
          </ac:cxnSpMkLst>
        </pc:cxnChg>
      </pc:sldChg>
      <pc:sldChg chg="addSp modSp new mod setBg">
        <pc:chgData name="FADHLUDDIN BIN SAHLAN" userId="0497470d-7f75-4685-9d7b-16b83ca14f81" providerId="ADAL" clId="{6E20319D-A335-40F8-8EF3-AC3670297A55}" dt="2021-06-09T10:05:23.698" v="1382" actId="26606"/>
        <pc:sldMkLst>
          <pc:docMk/>
          <pc:sldMk cId="2813299511" sldId="265"/>
        </pc:sldMkLst>
        <pc:spChg chg="mod">
          <ac:chgData name="FADHLUDDIN BIN SAHLAN" userId="0497470d-7f75-4685-9d7b-16b83ca14f81" providerId="ADAL" clId="{6E20319D-A335-40F8-8EF3-AC3670297A55}" dt="2021-06-09T10:05:23.698" v="1382" actId="26606"/>
          <ac:spMkLst>
            <pc:docMk/>
            <pc:sldMk cId="2813299511" sldId="265"/>
            <ac:spMk id="2" creationId="{C7545DCB-92B0-4DBF-B332-BC005FD261A9}"/>
          </ac:spMkLst>
        </pc:spChg>
        <pc:spChg chg="mod">
          <ac:chgData name="FADHLUDDIN BIN SAHLAN" userId="0497470d-7f75-4685-9d7b-16b83ca14f81" providerId="ADAL" clId="{6E20319D-A335-40F8-8EF3-AC3670297A55}" dt="2021-06-09T10:05:23.698" v="1382" actId="26606"/>
          <ac:spMkLst>
            <pc:docMk/>
            <pc:sldMk cId="2813299511" sldId="265"/>
            <ac:spMk id="3" creationId="{83118479-36AD-4767-90D5-EB415831763A}"/>
          </ac:spMkLst>
        </pc:spChg>
        <pc:spChg chg="add">
          <ac:chgData name="FADHLUDDIN BIN SAHLAN" userId="0497470d-7f75-4685-9d7b-16b83ca14f81" providerId="ADAL" clId="{6E20319D-A335-40F8-8EF3-AC3670297A55}" dt="2021-06-09T10:05:23.698" v="1382" actId="26606"/>
          <ac:spMkLst>
            <pc:docMk/>
            <pc:sldMk cId="2813299511" sldId="265"/>
            <ac:spMk id="8" creationId="{5A0118C5-4F8D-4CF4-BADD-53FEACC6C42A}"/>
          </ac:spMkLst>
        </pc:spChg>
        <pc:spChg chg="add">
          <ac:chgData name="FADHLUDDIN BIN SAHLAN" userId="0497470d-7f75-4685-9d7b-16b83ca14f81" providerId="ADAL" clId="{6E20319D-A335-40F8-8EF3-AC3670297A55}" dt="2021-06-09T10:05:23.698" v="1382" actId="26606"/>
          <ac:spMkLst>
            <pc:docMk/>
            <pc:sldMk cId="2813299511" sldId="265"/>
            <ac:spMk id="10" creationId="{CAEBFCD5-5356-4326-8D39-8235A46CD7B2}"/>
          </ac:spMkLst>
        </pc:spChg>
        <pc:spChg chg="add">
          <ac:chgData name="FADHLUDDIN BIN SAHLAN" userId="0497470d-7f75-4685-9d7b-16b83ca14f81" providerId="ADAL" clId="{6E20319D-A335-40F8-8EF3-AC3670297A55}" dt="2021-06-09T10:05:23.698" v="1382" actId="26606"/>
          <ac:spMkLst>
            <pc:docMk/>
            <pc:sldMk cId="2813299511" sldId="265"/>
            <ac:spMk id="12" creationId="{F6814848-248A-47DD-88E0-95099D951EF8}"/>
          </ac:spMkLst>
        </pc:spChg>
        <pc:spChg chg="add">
          <ac:chgData name="FADHLUDDIN BIN SAHLAN" userId="0497470d-7f75-4685-9d7b-16b83ca14f81" providerId="ADAL" clId="{6E20319D-A335-40F8-8EF3-AC3670297A55}" dt="2021-06-09T10:05:23.698" v="1382" actId="26606"/>
          <ac:spMkLst>
            <pc:docMk/>
            <pc:sldMk cId="2813299511" sldId="265"/>
            <ac:spMk id="14" creationId="{718BDA89-0D2C-4C4E-99F6-D7A220FE48D3}"/>
          </ac:spMkLst>
        </pc:spChg>
        <pc:spChg chg="add">
          <ac:chgData name="FADHLUDDIN BIN SAHLAN" userId="0497470d-7f75-4685-9d7b-16b83ca14f81" providerId="ADAL" clId="{6E20319D-A335-40F8-8EF3-AC3670297A55}" dt="2021-06-09T10:05:23.698" v="1382" actId="26606"/>
          <ac:spMkLst>
            <pc:docMk/>
            <pc:sldMk cId="2813299511" sldId="265"/>
            <ac:spMk id="20" creationId="{7CE98B01-ED41-482F-AFA1-19C7FA7C04A7}"/>
          </ac:spMkLst>
        </pc:spChg>
        <pc:spChg chg="add">
          <ac:chgData name="FADHLUDDIN BIN SAHLAN" userId="0497470d-7f75-4685-9d7b-16b83ca14f81" providerId="ADAL" clId="{6E20319D-A335-40F8-8EF3-AC3670297A55}" dt="2021-06-09T10:05:23.698" v="1382" actId="26606"/>
          <ac:spMkLst>
            <pc:docMk/>
            <pc:sldMk cId="2813299511" sldId="265"/>
            <ac:spMk id="22" creationId="{B9CABDD0-8DF6-4974-A224-9A2A81778003}"/>
          </ac:spMkLst>
        </pc:spChg>
        <pc:grpChg chg="add">
          <ac:chgData name="FADHLUDDIN BIN SAHLAN" userId="0497470d-7f75-4685-9d7b-16b83ca14f81" providerId="ADAL" clId="{6E20319D-A335-40F8-8EF3-AC3670297A55}" dt="2021-06-09T10:05:23.698" v="1382" actId="26606"/>
          <ac:grpSpMkLst>
            <pc:docMk/>
            <pc:sldMk cId="2813299511" sldId="265"/>
            <ac:grpSpMk id="16" creationId="{6B67BE95-96EF-433C-9F29-B0732AA6B6AC}"/>
          </ac:grpSpMkLst>
        </pc:grpChg>
        <pc:grpChg chg="add">
          <ac:chgData name="FADHLUDDIN BIN SAHLAN" userId="0497470d-7f75-4685-9d7b-16b83ca14f81" providerId="ADAL" clId="{6E20319D-A335-40F8-8EF3-AC3670297A55}" dt="2021-06-09T10:05:23.698" v="1382" actId="26606"/>
          <ac:grpSpMkLst>
            <pc:docMk/>
            <pc:sldMk cId="2813299511" sldId="265"/>
            <ac:grpSpMk id="24" creationId="{D6E8B984-55B9-4A62-A043-997D00F0AE09}"/>
          </ac:grpSpMkLst>
        </pc:grpChg>
      </pc:sldChg>
      <pc:sldChg chg="addSp delSp modSp new mod setBg">
        <pc:chgData name="FADHLUDDIN BIN SAHLAN" userId="0497470d-7f75-4685-9d7b-16b83ca14f81" providerId="ADAL" clId="{6E20319D-A335-40F8-8EF3-AC3670297A55}" dt="2021-06-09T10:07:14.454" v="1583" actId="26606"/>
        <pc:sldMkLst>
          <pc:docMk/>
          <pc:sldMk cId="3243019075" sldId="266"/>
        </pc:sldMkLst>
        <pc:spChg chg="mod">
          <ac:chgData name="FADHLUDDIN BIN SAHLAN" userId="0497470d-7f75-4685-9d7b-16b83ca14f81" providerId="ADAL" clId="{6E20319D-A335-40F8-8EF3-AC3670297A55}" dt="2021-06-09T10:07:14.454" v="1583" actId="26606"/>
          <ac:spMkLst>
            <pc:docMk/>
            <pc:sldMk cId="3243019075" sldId="266"/>
            <ac:spMk id="2" creationId="{BB3A2C74-2FE2-41E6-888A-CA1A49C872D7}"/>
          </ac:spMkLst>
        </pc:spChg>
        <pc:spChg chg="add del mod">
          <ac:chgData name="FADHLUDDIN BIN SAHLAN" userId="0497470d-7f75-4685-9d7b-16b83ca14f81" providerId="ADAL" clId="{6E20319D-A335-40F8-8EF3-AC3670297A55}" dt="2021-06-09T10:07:14.454" v="1583" actId="26606"/>
          <ac:spMkLst>
            <pc:docMk/>
            <pc:sldMk cId="3243019075" sldId="266"/>
            <ac:spMk id="3" creationId="{81BA1179-3DAB-4689-A4FE-F336FA5D5539}"/>
          </ac:spMkLst>
        </pc:spChg>
        <pc:spChg chg="add del">
          <ac:chgData name="FADHLUDDIN BIN SAHLAN" userId="0497470d-7f75-4685-9d7b-16b83ca14f81" providerId="ADAL" clId="{6E20319D-A335-40F8-8EF3-AC3670297A55}" dt="2021-06-09T10:07:14.414" v="1582" actId="26606"/>
          <ac:spMkLst>
            <pc:docMk/>
            <pc:sldMk cId="3243019075" sldId="266"/>
            <ac:spMk id="9" creationId="{B819A166-7571-4003-A6B8-B62034C3ED30}"/>
          </ac:spMkLst>
        </pc:spChg>
        <pc:spChg chg="add">
          <ac:chgData name="FADHLUDDIN BIN SAHLAN" userId="0497470d-7f75-4685-9d7b-16b83ca14f81" providerId="ADAL" clId="{6E20319D-A335-40F8-8EF3-AC3670297A55}" dt="2021-06-09T10:07:14.454" v="1583" actId="26606"/>
          <ac:spMkLst>
            <pc:docMk/>
            <pc:sldMk cId="3243019075" sldId="266"/>
            <ac:spMk id="11" creationId="{E5F17139-31EE-46AC-B04F-DBBD852DD6CB}"/>
          </ac:spMkLst>
        </pc:spChg>
        <pc:spChg chg="add">
          <ac:chgData name="FADHLUDDIN BIN SAHLAN" userId="0497470d-7f75-4685-9d7b-16b83ca14f81" providerId="ADAL" clId="{6E20319D-A335-40F8-8EF3-AC3670297A55}" dt="2021-06-09T10:07:14.454" v="1583" actId="26606"/>
          <ac:spMkLst>
            <pc:docMk/>
            <pc:sldMk cId="3243019075" sldId="266"/>
            <ac:spMk id="12" creationId="{0C541B88-1AE9-40C3-AFD5-967787C1979F}"/>
          </ac:spMkLst>
        </pc:spChg>
        <pc:spChg chg="add">
          <ac:chgData name="FADHLUDDIN BIN SAHLAN" userId="0497470d-7f75-4685-9d7b-16b83ca14f81" providerId="ADAL" clId="{6E20319D-A335-40F8-8EF3-AC3670297A55}" dt="2021-06-09T10:07:14.454" v="1583" actId="26606"/>
          <ac:spMkLst>
            <pc:docMk/>
            <pc:sldMk cId="3243019075" sldId="266"/>
            <ac:spMk id="17" creationId="{89D16701-DA76-4F72-BB63-E2C3FFBDFE0F}"/>
          </ac:spMkLst>
        </pc:spChg>
        <pc:spChg chg="add">
          <ac:chgData name="FADHLUDDIN BIN SAHLAN" userId="0497470d-7f75-4685-9d7b-16b83ca14f81" providerId="ADAL" clId="{6E20319D-A335-40F8-8EF3-AC3670297A55}" dt="2021-06-09T10:07:14.454" v="1583" actId="26606"/>
          <ac:spMkLst>
            <pc:docMk/>
            <pc:sldMk cId="3243019075" sldId="266"/>
            <ac:spMk id="19" creationId="{1CC28BE1-9DC6-43FE-9582-39F091098D77}"/>
          </ac:spMkLst>
        </pc:spChg>
        <pc:grpChg chg="add">
          <ac:chgData name="FADHLUDDIN BIN SAHLAN" userId="0497470d-7f75-4685-9d7b-16b83ca14f81" providerId="ADAL" clId="{6E20319D-A335-40F8-8EF3-AC3670297A55}" dt="2021-06-09T10:07:14.454" v="1583" actId="26606"/>
          <ac:grpSpMkLst>
            <pc:docMk/>
            <pc:sldMk cId="3243019075" sldId="266"/>
            <ac:grpSpMk id="13" creationId="{7CF625D3-71A3-4F30-A096-8EF334E959D0}"/>
          </ac:grpSpMkLst>
        </pc:grpChg>
        <pc:grpChg chg="add">
          <ac:chgData name="FADHLUDDIN BIN SAHLAN" userId="0497470d-7f75-4685-9d7b-16b83ca14f81" providerId="ADAL" clId="{6E20319D-A335-40F8-8EF3-AC3670297A55}" dt="2021-06-09T10:07:14.454" v="1583" actId="26606"/>
          <ac:grpSpMkLst>
            <pc:docMk/>
            <pc:sldMk cId="3243019075" sldId="266"/>
            <ac:grpSpMk id="21" creationId="{AF9AF3F3-CE0C-4125-BDD7-346487FA0B40}"/>
          </ac:grpSpMkLst>
        </pc:grpChg>
        <pc:graphicFrameChg chg="add del">
          <ac:chgData name="FADHLUDDIN BIN SAHLAN" userId="0497470d-7f75-4685-9d7b-16b83ca14f81" providerId="ADAL" clId="{6E20319D-A335-40F8-8EF3-AC3670297A55}" dt="2021-06-09T10:07:14.414" v="1582" actId="26606"/>
          <ac:graphicFrameMkLst>
            <pc:docMk/>
            <pc:sldMk cId="3243019075" sldId="266"/>
            <ac:graphicFrameMk id="5" creationId="{0DFF3118-784E-47A2-9CA9-3112C2F29759}"/>
          </ac:graphicFrameMkLst>
        </pc:graphicFrameChg>
        <pc:graphicFrameChg chg="add">
          <ac:chgData name="FADHLUDDIN BIN SAHLAN" userId="0497470d-7f75-4685-9d7b-16b83ca14f81" providerId="ADAL" clId="{6E20319D-A335-40F8-8EF3-AC3670297A55}" dt="2021-06-09T10:07:14.454" v="1583" actId="26606"/>
          <ac:graphicFrameMkLst>
            <pc:docMk/>
            <pc:sldMk cId="3243019075" sldId="266"/>
            <ac:graphicFrameMk id="16" creationId="{06661E18-8E51-4B93-A988-C7687E5E16B2}"/>
          </ac:graphicFrameMkLst>
        </pc:graphicFrameChg>
      </pc:sldChg>
      <pc:sldChg chg="addSp modSp new mod setBg">
        <pc:chgData name="FADHLUDDIN BIN SAHLAN" userId="0497470d-7f75-4685-9d7b-16b83ca14f81" providerId="ADAL" clId="{6E20319D-A335-40F8-8EF3-AC3670297A55}" dt="2021-06-09T10:10:51.950" v="2039" actId="26606"/>
        <pc:sldMkLst>
          <pc:docMk/>
          <pc:sldMk cId="3809544758" sldId="267"/>
        </pc:sldMkLst>
        <pc:spChg chg="mod">
          <ac:chgData name="FADHLUDDIN BIN SAHLAN" userId="0497470d-7f75-4685-9d7b-16b83ca14f81" providerId="ADAL" clId="{6E20319D-A335-40F8-8EF3-AC3670297A55}" dt="2021-06-09T10:10:51.950" v="2039" actId="26606"/>
          <ac:spMkLst>
            <pc:docMk/>
            <pc:sldMk cId="3809544758" sldId="267"/>
            <ac:spMk id="2" creationId="{479089FD-BD2E-4E70-98FA-90E07DB80384}"/>
          </ac:spMkLst>
        </pc:spChg>
        <pc:spChg chg="mod">
          <ac:chgData name="FADHLUDDIN BIN SAHLAN" userId="0497470d-7f75-4685-9d7b-16b83ca14f81" providerId="ADAL" clId="{6E20319D-A335-40F8-8EF3-AC3670297A55}" dt="2021-06-09T10:10:51.950" v="2039" actId="26606"/>
          <ac:spMkLst>
            <pc:docMk/>
            <pc:sldMk cId="3809544758" sldId="267"/>
            <ac:spMk id="3" creationId="{E0A2D504-CF76-420E-9988-BAE0B9395C5B}"/>
          </ac:spMkLst>
        </pc:spChg>
        <pc:spChg chg="add">
          <ac:chgData name="FADHLUDDIN BIN SAHLAN" userId="0497470d-7f75-4685-9d7b-16b83ca14f81" providerId="ADAL" clId="{6E20319D-A335-40F8-8EF3-AC3670297A55}" dt="2021-06-09T10:10:51.950" v="2039" actId="26606"/>
          <ac:spMkLst>
            <pc:docMk/>
            <pc:sldMk cId="3809544758" sldId="267"/>
            <ac:spMk id="8" creationId="{489B7BFD-8F45-4093-AD9C-91B15B0503D9}"/>
          </ac:spMkLst>
        </pc:spChg>
        <pc:spChg chg="add">
          <ac:chgData name="FADHLUDDIN BIN SAHLAN" userId="0497470d-7f75-4685-9d7b-16b83ca14f81" providerId="ADAL" clId="{6E20319D-A335-40F8-8EF3-AC3670297A55}" dt="2021-06-09T10:10:51.950" v="2039" actId="26606"/>
          <ac:spMkLst>
            <pc:docMk/>
            <pc:sldMk cId="3809544758" sldId="267"/>
            <ac:spMk id="10" creationId="{D9DFE8A5-DCEC-4A43-B613-D62AC8C5734F}"/>
          </ac:spMkLst>
        </pc:spChg>
        <pc:spChg chg="add">
          <ac:chgData name="FADHLUDDIN BIN SAHLAN" userId="0497470d-7f75-4685-9d7b-16b83ca14f81" providerId="ADAL" clId="{6E20319D-A335-40F8-8EF3-AC3670297A55}" dt="2021-06-09T10:10:51.950" v="2039" actId="26606"/>
          <ac:spMkLst>
            <pc:docMk/>
            <pc:sldMk cId="3809544758" sldId="267"/>
            <ac:spMk id="12" creationId="{5608F6B8-DDC9-422E-B241-3222341D709C}"/>
          </ac:spMkLst>
        </pc:spChg>
        <pc:spChg chg="add">
          <ac:chgData name="FADHLUDDIN BIN SAHLAN" userId="0497470d-7f75-4685-9d7b-16b83ca14f81" providerId="ADAL" clId="{6E20319D-A335-40F8-8EF3-AC3670297A55}" dt="2021-06-09T10:10:51.950" v="2039" actId="26606"/>
          <ac:spMkLst>
            <pc:docMk/>
            <pc:sldMk cId="3809544758" sldId="267"/>
            <ac:spMk id="14" creationId="{26B7664A-BE61-4A65-B937-A31E08B8B9AD}"/>
          </ac:spMkLst>
        </pc:spChg>
        <pc:spChg chg="add">
          <ac:chgData name="FADHLUDDIN BIN SAHLAN" userId="0497470d-7f75-4685-9d7b-16b83ca14f81" providerId="ADAL" clId="{6E20319D-A335-40F8-8EF3-AC3670297A55}" dt="2021-06-09T10:10:51.950" v="2039" actId="26606"/>
          <ac:spMkLst>
            <pc:docMk/>
            <pc:sldMk cId="3809544758" sldId="267"/>
            <ac:spMk id="16" creationId="{279CAF82-0ECF-42BE-8F37-F71941E5D410}"/>
          </ac:spMkLst>
        </pc:spChg>
        <pc:spChg chg="add">
          <ac:chgData name="FADHLUDDIN BIN SAHLAN" userId="0497470d-7f75-4685-9d7b-16b83ca14f81" providerId="ADAL" clId="{6E20319D-A335-40F8-8EF3-AC3670297A55}" dt="2021-06-09T10:10:51.950" v="2039" actId="26606"/>
          <ac:spMkLst>
            <pc:docMk/>
            <pc:sldMk cId="3809544758" sldId="267"/>
            <ac:spMk id="18" creationId="{14A1FA07-A873-4AB3-8D01-CFEEEA8CA495}"/>
          </ac:spMkLst>
        </pc:spChg>
        <pc:spChg chg="add">
          <ac:chgData name="FADHLUDDIN BIN SAHLAN" userId="0497470d-7f75-4685-9d7b-16b83ca14f81" providerId="ADAL" clId="{6E20319D-A335-40F8-8EF3-AC3670297A55}" dt="2021-06-09T10:10:51.950" v="2039" actId="26606"/>
          <ac:spMkLst>
            <pc:docMk/>
            <pc:sldMk cId="3809544758" sldId="267"/>
            <ac:spMk id="20" creationId="{E16C8D8F-10E9-4498-ABDB-0F923F8B6837}"/>
          </ac:spMkLst>
        </pc:spChg>
        <pc:spChg chg="add">
          <ac:chgData name="FADHLUDDIN BIN SAHLAN" userId="0497470d-7f75-4685-9d7b-16b83ca14f81" providerId="ADAL" clId="{6E20319D-A335-40F8-8EF3-AC3670297A55}" dt="2021-06-09T10:10:51.950" v="2039" actId="26606"/>
          <ac:spMkLst>
            <pc:docMk/>
            <pc:sldMk cId="3809544758" sldId="267"/>
            <ac:spMk id="22" creationId="{1E5A83E3-8A11-4492-BB6E-F5F2240316FB}"/>
          </ac:spMkLst>
        </pc:spChg>
        <pc:spChg chg="add">
          <ac:chgData name="FADHLUDDIN BIN SAHLAN" userId="0497470d-7f75-4685-9d7b-16b83ca14f81" providerId="ADAL" clId="{6E20319D-A335-40F8-8EF3-AC3670297A55}" dt="2021-06-09T10:10:51.950" v="2039" actId="26606"/>
          <ac:spMkLst>
            <pc:docMk/>
            <pc:sldMk cId="3809544758" sldId="267"/>
            <ac:spMk id="24" creationId="{033BC44A-0661-43B4-9C14-FD5963C226AE}"/>
          </ac:spMkLst>
        </pc:spChg>
        <pc:spChg chg="add">
          <ac:chgData name="FADHLUDDIN BIN SAHLAN" userId="0497470d-7f75-4685-9d7b-16b83ca14f81" providerId="ADAL" clId="{6E20319D-A335-40F8-8EF3-AC3670297A55}" dt="2021-06-09T10:10:51.950" v="2039" actId="26606"/>
          <ac:spMkLst>
            <pc:docMk/>
            <pc:sldMk cId="3809544758" sldId="267"/>
            <ac:spMk id="26" creationId="{331C48F7-8F88-43DC-B1A6-2967CF5AFFE4}"/>
          </ac:spMkLst>
        </pc:spChg>
        <pc:grpChg chg="add">
          <ac:chgData name="FADHLUDDIN BIN SAHLAN" userId="0497470d-7f75-4685-9d7b-16b83ca14f81" providerId="ADAL" clId="{6E20319D-A335-40F8-8EF3-AC3670297A55}" dt="2021-06-09T10:10:51.950" v="2039" actId="26606"/>
          <ac:grpSpMkLst>
            <pc:docMk/>
            <pc:sldMk cId="3809544758" sldId="267"/>
            <ac:grpSpMk id="28" creationId="{FB9739EB-7F66-433D-841F-AB3CD18700B7}"/>
          </ac:grpSpMkLst>
        </pc:gr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56ABF6-E62B-4953-8120-CC1DEE2D34BF}"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65AEAA1C-9685-47D8-AC5E-A280021591F3}">
      <dgm:prSet/>
      <dgm:spPr/>
      <dgm:t>
        <a:bodyPr/>
        <a:lstStyle/>
        <a:p>
          <a:r>
            <a:rPr lang="en-MY"/>
            <a:t>What is the summary of years that developers do coding?</a:t>
          </a:r>
          <a:endParaRPr lang="en-US"/>
        </a:p>
      </dgm:t>
    </dgm:pt>
    <dgm:pt modelId="{4FD83D3B-E5EA-4B04-85FD-D5A35131AB46}" type="parTrans" cxnId="{120BB12A-6CEC-426C-A447-C24DF992C586}">
      <dgm:prSet/>
      <dgm:spPr/>
      <dgm:t>
        <a:bodyPr/>
        <a:lstStyle/>
        <a:p>
          <a:endParaRPr lang="en-US"/>
        </a:p>
      </dgm:t>
    </dgm:pt>
    <dgm:pt modelId="{F6BE58AE-926E-44D5-8E24-E94E7A305C82}" type="sibTrans" cxnId="{120BB12A-6CEC-426C-A447-C24DF992C586}">
      <dgm:prSet/>
      <dgm:spPr/>
      <dgm:t>
        <a:bodyPr/>
        <a:lstStyle/>
        <a:p>
          <a:endParaRPr lang="en-US"/>
        </a:p>
      </dgm:t>
    </dgm:pt>
    <dgm:pt modelId="{3562244A-C795-48CE-9275-4E6D434364EC}">
      <dgm:prSet/>
      <dgm:spPr/>
      <dgm:t>
        <a:bodyPr/>
        <a:lstStyle/>
        <a:p>
          <a:r>
            <a:rPr lang="en-MY" dirty="0"/>
            <a:t>What is the satisfaction of the developers in their career?</a:t>
          </a:r>
          <a:endParaRPr lang="en-US" dirty="0"/>
        </a:p>
      </dgm:t>
    </dgm:pt>
    <dgm:pt modelId="{42EEE633-ED86-4013-A3DD-6CAE54CB182E}" type="parTrans" cxnId="{27F908B0-F6C8-4932-9395-C560767464D5}">
      <dgm:prSet/>
      <dgm:spPr/>
      <dgm:t>
        <a:bodyPr/>
        <a:lstStyle/>
        <a:p>
          <a:endParaRPr lang="en-US"/>
        </a:p>
      </dgm:t>
    </dgm:pt>
    <dgm:pt modelId="{FCBE8B8E-AA6A-4559-BB7C-A657F68208D0}" type="sibTrans" cxnId="{27F908B0-F6C8-4932-9395-C560767464D5}">
      <dgm:prSet/>
      <dgm:spPr/>
      <dgm:t>
        <a:bodyPr/>
        <a:lstStyle/>
        <a:p>
          <a:endParaRPr lang="en-US"/>
        </a:p>
      </dgm:t>
    </dgm:pt>
    <dgm:pt modelId="{713D96CF-6ACE-400D-87FC-EACDDA5347F5}">
      <dgm:prSet/>
      <dgm:spPr/>
      <dgm:t>
        <a:bodyPr/>
        <a:lstStyle/>
        <a:p>
          <a:r>
            <a:rPr lang="en-MY"/>
            <a:t>How many developer that answer the survey are coming from Malaysia?</a:t>
          </a:r>
          <a:endParaRPr lang="en-US"/>
        </a:p>
      </dgm:t>
    </dgm:pt>
    <dgm:pt modelId="{5308E372-7B95-4CE3-BC07-8866DB1E1D46}" type="parTrans" cxnId="{16C4247F-3665-4EBC-9C79-B129FB8D0EA0}">
      <dgm:prSet/>
      <dgm:spPr/>
      <dgm:t>
        <a:bodyPr/>
        <a:lstStyle/>
        <a:p>
          <a:endParaRPr lang="en-US"/>
        </a:p>
      </dgm:t>
    </dgm:pt>
    <dgm:pt modelId="{60707914-DDF1-4ABB-A429-4B67FEA71BC2}" type="sibTrans" cxnId="{16C4247F-3665-4EBC-9C79-B129FB8D0EA0}">
      <dgm:prSet/>
      <dgm:spPr/>
      <dgm:t>
        <a:bodyPr/>
        <a:lstStyle/>
        <a:p>
          <a:endParaRPr lang="en-US"/>
        </a:p>
      </dgm:t>
    </dgm:pt>
    <dgm:pt modelId="{FE9A6D02-06E3-49CC-8D8E-6DB3E65AD558}">
      <dgm:prSet/>
      <dgm:spPr/>
      <dgm:t>
        <a:bodyPr/>
        <a:lstStyle/>
        <a:p>
          <a:r>
            <a:rPr lang="en-MY" dirty="0"/>
            <a:t>What is the summary of years that developers from Malaysia do coding?</a:t>
          </a:r>
          <a:endParaRPr lang="en-US" dirty="0"/>
        </a:p>
      </dgm:t>
    </dgm:pt>
    <dgm:pt modelId="{22736BFF-028E-453F-BBD5-7C8B0ED8602B}" type="parTrans" cxnId="{D1865104-7BF5-4656-9BEA-ED1C9D4B74EE}">
      <dgm:prSet/>
      <dgm:spPr/>
      <dgm:t>
        <a:bodyPr/>
        <a:lstStyle/>
        <a:p>
          <a:endParaRPr lang="en-US"/>
        </a:p>
      </dgm:t>
    </dgm:pt>
    <dgm:pt modelId="{9CA78C4A-779B-4492-9D9B-EFC3013F7F93}" type="sibTrans" cxnId="{D1865104-7BF5-4656-9BEA-ED1C9D4B74EE}">
      <dgm:prSet/>
      <dgm:spPr/>
      <dgm:t>
        <a:bodyPr/>
        <a:lstStyle/>
        <a:p>
          <a:endParaRPr lang="en-US"/>
        </a:p>
      </dgm:t>
    </dgm:pt>
    <dgm:pt modelId="{A6CD1815-8F40-495F-BD40-63F945C979CC}">
      <dgm:prSet/>
      <dgm:spPr/>
      <dgm:t>
        <a:bodyPr/>
        <a:lstStyle/>
        <a:p>
          <a:r>
            <a:rPr lang="en-MY" dirty="0"/>
            <a:t>Do you consider Malaysian Developer as overwork?</a:t>
          </a:r>
          <a:endParaRPr lang="en-US" dirty="0"/>
        </a:p>
      </dgm:t>
    </dgm:pt>
    <dgm:pt modelId="{5C6F479B-37C4-4B24-8686-118483E35EAE}" type="parTrans" cxnId="{E64A5B35-A09A-4255-B212-3BE3077DC11C}">
      <dgm:prSet/>
      <dgm:spPr/>
      <dgm:t>
        <a:bodyPr/>
        <a:lstStyle/>
        <a:p>
          <a:endParaRPr lang="en-US"/>
        </a:p>
      </dgm:t>
    </dgm:pt>
    <dgm:pt modelId="{1E663CEA-44DF-4A2E-ADDA-84D4E4B06480}" type="sibTrans" cxnId="{E64A5B35-A09A-4255-B212-3BE3077DC11C}">
      <dgm:prSet/>
      <dgm:spPr/>
      <dgm:t>
        <a:bodyPr/>
        <a:lstStyle/>
        <a:p>
          <a:endParaRPr lang="en-US"/>
        </a:p>
      </dgm:t>
    </dgm:pt>
    <dgm:pt modelId="{65A67541-5CFD-42C3-8492-878EBEDD4006}">
      <dgm:prSet/>
      <dgm:spPr/>
      <dgm:t>
        <a:bodyPr/>
        <a:lstStyle/>
        <a:p>
          <a:r>
            <a:rPr lang="en-MY" dirty="0"/>
            <a:t>What is the most Programming Language people in Malaysia most worked with?</a:t>
          </a:r>
          <a:endParaRPr lang="en-US" dirty="0"/>
        </a:p>
      </dgm:t>
    </dgm:pt>
    <dgm:pt modelId="{55EF3ACB-270A-42C0-B403-CB425E138D03}" type="parTrans" cxnId="{4DD24FFE-F87D-4BF0-A77E-F242D5FA3D0D}">
      <dgm:prSet/>
      <dgm:spPr/>
      <dgm:t>
        <a:bodyPr/>
        <a:lstStyle/>
        <a:p>
          <a:endParaRPr lang="en-US"/>
        </a:p>
      </dgm:t>
    </dgm:pt>
    <dgm:pt modelId="{86C40FD4-EAE5-481B-9952-1CE777EECB24}" type="sibTrans" cxnId="{4DD24FFE-F87D-4BF0-A77E-F242D5FA3D0D}">
      <dgm:prSet/>
      <dgm:spPr/>
      <dgm:t>
        <a:bodyPr/>
        <a:lstStyle/>
        <a:p>
          <a:endParaRPr lang="en-US"/>
        </a:p>
      </dgm:t>
    </dgm:pt>
    <dgm:pt modelId="{7390EA4A-DA0D-4225-9FA6-461B219B2135}" type="pres">
      <dgm:prSet presAssocID="{A656ABF6-E62B-4953-8120-CC1DEE2D34BF}" presName="vert0" presStyleCnt="0">
        <dgm:presLayoutVars>
          <dgm:dir/>
          <dgm:animOne val="branch"/>
          <dgm:animLvl val="lvl"/>
        </dgm:presLayoutVars>
      </dgm:prSet>
      <dgm:spPr/>
    </dgm:pt>
    <dgm:pt modelId="{82A56DCE-A0B1-4181-96E0-91A5CF35AF4A}" type="pres">
      <dgm:prSet presAssocID="{65AEAA1C-9685-47D8-AC5E-A280021591F3}" presName="thickLine" presStyleLbl="alignNode1" presStyleIdx="0" presStyleCnt="6"/>
      <dgm:spPr/>
    </dgm:pt>
    <dgm:pt modelId="{54CF8C8D-7F21-44C6-9976-1DF06256DD85}" type="pres">
      <dgm:prSet presAssocID="{65AEAA1C-9685-47D8-AC5E-A280021591F3}" presName="horz1" presStyleCnt="0"/>
      <dgm:spPr/>
    </dgm:pt>
    <dgm:pt modelId="{473C29B8-0B07-411E-9FA1-3FCA990EDDDC}" type="pres">
      <dgm:prSet presAssocID="{65AEAA1C-9685-47D8-AC5E-A280021591F3}" presName="tx1" presStyleLbl="revTx" presStyleIdx="0" presStyleCnt="6"/>
      <dgm:spPr/>
    </dgm:pt>
    <dgm:pt modelId="{4AF749A9-F6B8-47A1-85DA-7578EF8E415E}" type="pres">
      <dgm:prSet presAssocID="{65AEAA1C-9685-47D8-AC5E-A280021591F3}" presName="vert1" presStyleCnt="0"/>
      <dgm:spPr/>
    </dgm:pt>
    <dgm:pt modelId="{987C4D12-FC99-43CC-BCB9-D394B572AAD5}" type="pres">
      <dgm:prSet presAssocID="{3562244A-C795-48CE-9275-4E6D434364EC}" presName="thickLine" presStyleLbl="alignNode1" presStyleIdx="1" presStyleCnt="6"/>
      <dgm:spPr/>
    </dgm:pt>
    <dgm:pt modelId="{634E87B5-4B8A-4813-A2BE-2152C3A7D864}" type="pres">
      <dgm:prSet presAssocID="{3562244A-C795-48CE-9275-4E6D434364EC}" presName="horz1" presStyleCnt="0"/>
      <dgm:spPr/>
    </dgm:pt>
    <dgm:pt modelId="{79154CA7-1DEB-49E8-AAA8-383CE953B985}" type="pres">
      <dgm:prSet presAssocID="{3562244A-C795-48CE-9275-4E6D434364EC}" presName="tx1" presStyleLbl="revTx" presStyleIdx="1" presStyleCnt="6"/>
      <dgm:spPr/>
    </dgm:pt>
    <dgm:pt modelId="{BA070AEB-8186-434E-A8D9-6EA960B49026}" type="pres">
      <dgm:prSet presAssocID="{3562244A-C795-48CE-9275-4E6D434364EC}" presName="vert1" presStyleCnt="0"/>
      <dgm:spPr/>
    </dgm:pt>
    <dgm:pt modelId="{33358B67-FC3B-45E8-9D41-B1BAEB85C8E7}" type="pres">
      <dgm:prSet presAssocID="{713D96CF-6ACE-400D-87FC-EACDDA5347F5}" presName="thickLine" presStyleLbl="alignNode1" presStyleIdx="2" presStyleCnt="6"/>
      <dgm:spPr/>
    </dgm:pt>
    <dgm:pt modelId="{BA0BCCE5-E815-488C-8CDE-E1386A70348A}" type="pres">
      <dgm:prSet presAssocID="{713D96CF-6ACE-400D-87FC-EACDDA5347F5}" presName="horz1" presStyleCnt="0"/>
      <dgm:spPr/>
    </dgm:pt>
    <dgm:pt modelId="{9EAAE87A-1BBE-4B8F-AB51-05D109985A96}" type="pres">
      <dgm:prSet presAssocID="{713D96CF-6ACE-400D-87FC-EACDDA5347F5}" presName="tx1" presStyleLbl="revTx" presStyleIdx="2" presStyleCnt="6"/>
      <dgm:spPr/>
    </dgm:pt>
    <dgm:pt modelId="{37B7B06F-130E-4A47-958A-AC4A7EC9B6E7}" type="pres">
      <dgm:prSet presAssocID="{713D96CF-6ACE-400D-87FC-EACDDA5347F5}" presName="vert1" presStyleCnt="0"/>
      <dgm:spPr/>
    </dgm:pt>
    <dgm:pt modelId="{D3A24A6F-F662-4F90-A81C-8921182AA136}" type="pres">
      <dgm:prSet presAssocID="{FE9A6D02-06E3-49CC-8D8E-6DB3E65AD558}" presName="thickLine" presStyleLbl="alignNode1" presStyleIdx="3" presStyleCnt="6"/>
      <dgm:spPr/>
    </dgm:pt>
    <dgm:pt modelId="{0515CAA6-923F-440D-BCC3-019A533363A5}" type="pres">
      <dgm:prSet presAssocID="{FE9A6D02-06E3-49CC-8D8E-6DB3E65AD558}" presName="horz1" presStyleCnt="0"/>
      <dgm:spPr/>
    </dgm:pt>
    <dgm:pt modelId="{D4D07D8A-C5B3-441F-9730-E0AAE7379E7A}" type="pres">
      <dgm:prSet presAssocID="{FE9A6D02-06E3-49CC-8D8E-6DB3E65AD558}" presName="tx1" presStyleLbl="revTx" presStyleIdx="3" presStyleCnt="6"/>
      <dgm:spPr/>
    </dgm:pt>
    <dgm:pt modelId="{9BA4F4A9-B734-40D3-B389-530B2A3BE031}" type="pres">
      <dgm:prSet presAssocID="{FE9A6D02-06E3-49CC-8D8E-6DB3E65AD558}" presName="vert1" presStyleCnt="0"/>
      <dgm:spPr/>
    </dgm:pt>
    <dgm:pt modelId="{7189EC41-BDC7-4BDD-BC88-B2B24D989244}" type="pres">
      <dgm:prSet presAssocID="{A6CD1815-8F40-495F-BD40-63F945C979CC}" presName="thickLine" presStyleLbl="alignNode1" presStyleIdx="4" presStyleCnt="6"/>
      <dgm:spPr/>
    </dgm:pt>
    <dgm:pt modelId="{D13B1719-E6DE-47D3-A0FE-E353C609E3E9}" type="pres">
      <dgm:prSet presAssocID="{A6CD1815-8F40-495F-BD40-63F945C979CC}" presName="horz1" presStyleCnt="0"/>
      <dgm:spPr/>
    </dgm:pt>
    <dgm:pt modelId="{3C330ED3-D343-4BA4-91DC-96516D585F1A}" type="pres">
      <dgm:prSet presAssocID="{A6CD1815-8F40-495F-BD40-63F945C979CC}" presName="tx1" presStyleLbl="revTx" presStyleIdx="4" presStyleCnt="6"/>
      <dgm:spPr/>
    </dgm:pt>
    <dgm:pt modelId="{7876FB4B-8001-4C1B-BFC6-D96397C4AAD4}" type="pres">
      <dgm:prSet presAssocID="{A6CD1815-8F40-495F-BD40-63F945C979CC}" presName="vert1" presStyleCnt="0"/>
      <dgm:spPr/>
    </dgm:pt>
    <dgm:pt modelId="{1C82F7C3-DB01-4BD5-BEF9-5F1E30207DC8}" type="pres">
      <dgm:prSet presAssocID="{65A67541-5CFD-42C3-8492-878EBEDD4006}" presName="thickLine" presStyleLbl="alignNode1" presStyleIdx="5" presStyleCnt="6"/>
      <dgm:spPr/>
    </dgm:pt>
    <dgm:pt modelId="{6AA55A8D-5B21-4EC8-9ABA-3714AC053603}" type="pres">
      <dgm:prSet presAssocID="{65A67541-5CFD-42C3-8492-878EBEDD4006}" presName="horz1" presStyleCnt="0"/>
      <dgm:spPr/>
    </dgm:pt>
    <dgm:pt modelId="{7A046FD6-AA39-4C69-8CFE-504935215D75}" type="pres">
      <dgm:prSet presAssocID="{65A67541-5CFD-42C3-8492-878EBEDD4006}" presName="tx1" presStyleLbl="revTx" presStyleIdx="5" presStyleCnt="6"/>
      <dgm:spPr/>
    </dgm:pt>
    <dgm:pt modelId="{44A58961-C1C8-496A-B8BA-E3434B2722AA}" type="pres">
      <dgm:prSet presAssocID="{65A67541-5CFD-42C3-8492-878EBEDD4006}" presName="vert1" presStyleCnt="0"/>
      <dgm:spPr/>
    </dgm:pt>
  </dgm:ptLst>
  <dgm:cxnLst>
    <dgm:cxn modelId="{D1865104-7BF5-4656-9BEA-ED1C9D4B74EE}" srcId="{A656ABF6-E62B-4953-8120-CC1DEE2D34BF}" destId="{FE9A6D02-06E3-49CC-8D8E-6DB3E65AD558}" srcOrd="3" destOrd="0" parTransId="{22736BFF-028E-453F-BBD5-7C8B0ED8602B}" sibTransId="{9CA78C4A-779B-4492-9D9B-EFC3013F7F93}"/>
    <dgm:cxn modelId="{120BB12A-6CEC-426C-A447-C24DF992C586}" srcId="{A656ABF6-E62B-4953-8120-CC1DEE2D34BF}" destId="{65AEAA1C-9685-47D8-AC5E-A280021591F3}" srcOrd="0" destOrd="0" parTransId="{4FD83D3B-E5EA-4B04-85FD-D5A35131AB46}" sibTransId="{F6BE58AE-926E-44D5-8E24-E94E7A305C82}"/>
    <dgm:cxn modelId="{E64A5B35-A09A-4255-B212-3BE3077DC11C}" srcId="{A656ABF6-E62B-4953-8120-CC1DEE2D34BF}" destId="{A6CD1815-8F40-495F-BD40-63F945C979CC}" srcOrd="4" destOrd="0" parTransId="{5C6F479B-37C4-4B24-8686-118483E35EAE}" sibTransId="{1E663CEA-44DF-4A2E-ADDA-84D4E4B06480}"/>
    <dgm:cxn modelId="{5ED2A139-A0A5-44C5-913C-9C5A22025EA5}" type="presOf" srcId="{A656ABF6-E62B-4953-8120-CC1DEE2D34BF}" destId="{7390EA4A-DA0D-4225-9FA6-461B219B2135}" srcOrd="0" destOrd="0" presId="urn:microsoft.com/office/officeart/2008/layout/LinedList"/>
    <dgm:cxn modelId="{59D8C46B-DB2D-4669-B11A-BBFF60BBED0F}" type="presOf" srcId="{65AEAA1C-9685-47D8-AC5E-A280021591F3}" destId="{473C29B8-0B07-411E-9FA1-3FCA990EDDDC}" srcOrd="0" destOrd="0" presId="urn:microsoft.com/office/officeart/2008/layout/LinedList"/>
    <dgm:cxn modelId="{16C4247F-3665-4EBC-9C79-B129FB8D0EA0}" srcId="{A656ABF6-E62B-4953-8120-CC1DEE2D34BF}" destId="{713D96CF-6ACE-400D-87FC-EACDDA5347F5}" srcOrd="2" destOrd="0" parTransId="{5308E372-7B95-4CE3-BC07-8866DB1E1D46}" sibTransId="{60707914-DDF1-4ABB-A429-4B67FEA71BC2}"/>
    <dgm:cxn modelId="{306A8384-EB31-48D8-A350-881FB41C9F36}" type="presOf" srcId="{A6CD1815-8F40-495F-BD40-63F945C979CC}" destId="{3C330ED3-D343-4BA4-91DC-96516D585F1A}" srcOrd="0" destOrd="0" presId="urn:microsoft.com/office/officeart/2008/layout/LinedList"/>
    <dgm:cxn modelId="{6C26E48A-7AC4-4E65-AFAA-B87027061C02}" type="presOf" srcId="{3562244A-C795-48CE-9275-4E6D434364EC}" destId="{79154CA7-1DEB-49E8-AAA8-383CE953B985}" srcOrd="0" destOrd="0" presId="urn:microsoft.com/office/officeart/2008/layout/LinedList"/>
    <dgm:cxn modelId="{27F908B0-F6C8-4932-9395-C560767464D5}" srcId="{A656ABF6-E62B-4953-8120-CC1DEE2D34BF}" destId="{3562244A-C795-48CE-9275-4E6D434364EC}" srcOrd="1" destOrd="0" parTransId="{42EEE633-ED86-4013-A3DD-6CAE54CB182E}" sibTransId="{FCBE8B8E-AA6A-4559-BB7C-A657F68208D0}"/>
    <dgm:cxn modelId="{6A4F88E8-2CC4-4194-B00D-D6716F4F3A6E}" type="presOf" srcId="{713D96CF-6ACE-400D-87FC-EACDDA5347F5}" destId="{9EAAE87A-1BBE-4B8F-AB51-05D109985A96}" srcOrd="0" destOrd="0" presId="urn:microsoft.com/office/officeart/2008/layout/LinedList"/>
    <dgm:cxn modelId="{C9C2A1F0-BA80-40BC-A113-75D7222A0AA7}" type="presOf" srcId="{65A67541-5CFD-42C3-8492-878EBEDD4006}" destId="{7A046FD6-AA39-4C69-8CFE-504935215D75}" srcOrd="0" destOrd="0" presId="urn:microsoft.com/office/officeart/2008/layout/LinedList"/>
    <dgm:cxn modelId="{2DF617FA-3C4C-4ABB-B6EE-F906C90BD4BE}" type="presOf" srcId="{FE9A6D02-06E3-49CC-8D8E-6DB3E65AD558}" destId="{D4D07D8A-C5B3-441F-9730-E0AAE7379E7A}" srcOrd="0" destOrd="0" presId="urn:microsoft.com/office/officeart/2008/layout/LinedList"/>
    <dgm:cxn modelId="{4DD24FFE-F87D-4BF0-A77E-F242D5FA3D0D}" srcId="{A656ABF6-E62B-4953-8120-CC1DEE2D34BF}" destId="{65A67541-5CFD-42C3-8492-878EBEDD4006}" srcOrd="5" destOrd="0" parTransId="{55EF3ACB-270A-42C0-B403-CB425E138D03}" sibTransId="{86C40FD4-EAE5-481B-9952-1CE777EECB24}"/>
    <dgm:cxn modelId="{54D7B341-EDC1-4952-ABBF-04253BC1DAAE}" type="presParOf" srcId="{7390EA4A-DA0D-4225-9FA6-461B219B2135}" destId="{82A56DCE-A0B1-4181-96E0-91A5CF35AF4A}" srcOrd="0" destOrd="0" presId="urn:microsoft.com/office/officeart/2008/layout/LinedList"/>
    <dgm:cxn modelId="{69997430-3163-41D6-A818-F4785D21A275}" type="presParOf" srcId="{7390EA4A-DA0D-4225-9FA6-461B219B2135}" destId="{54CF8C8D-7F21-44C6-9976-1DF06256DD85}" srcOrd="1" destOrd="0" presId="urn:microsoft.com/office/officeart/2008/layout/LinedList"/>
    <dgm:cxn modelId="{4B79B4C0-71C0-492F-BEBA-C149FA82C07A}" type="presParOf" srcId="{54CF8C8D-7F21-44C6-9976-1DF06256DD85}" destId="{473C29B8-0B07-411E-9FA1-3FCA990EDDDC}" srcOrd="0" destOrd="0" presId="urn:microsoft.com/office/officeart/2008/layout/LinedList"/>
    <dgm:cxn modelId="{F26B2EA2-8B9D-4454-87AC-A7C962DCB3B2}" type="presParOf" srcId="{54CF8C8D-7F21-44C6-9976-1DF06256DD85}" destId="{4AF749A9-F6B8-47A1-85DA-7578EF8E415E}" srcOrd="1" destOrd="0" presId="urn:microsoft.com/office/officeart/2008/layout/LinedList"/>
    <dgm:cxn modelId="{A5D07707-4A25-4034-A3C4-A0907417B11F}" type="presParOf" srcId="{7390EA4A-DA0D-4225-9FA6-461B219B2135}" destId="{987C4D12-FC99-43CC-BCB9-D394B572AAD5}" srcOrd="2" destOrd="0" presId="urn:microsoft.com/office/officeart/2008/layout/LinedList"/>
    <dgm:cxn modelId="{553CB843-3EB5-4BBD-BAA5-C3CD57B84500}" type="presParOf" srcId="{7390EA4A-DA0D-4225-9FA6-461B219B2135}" destId="{634E87B5-4B8A-4813-A2BE-2152C3A7D864}" srcOrd="3" destOrd="0" presId="urn:microsoft.com/office/officeart/2008/layout/LinedList"/>
    <dgm:cxn modelId="{9EC8192C-8A9C-449D-AE91-36456A94BB6C}" type="presParOf" srcId="{634E87B5-4B8A-4813-A2BE-2152C3A7D864}" destId="{79154CA7-1DEB-49E8-AAA8-383CE953B985}" srcOrd="0" destOrd="0" presId="urn:microsoft.com/office/officeart/2008/layout/LinedList"/>
    <dgm:cxn modelId="{47FDB2C2-708D-4660-879C-22E99D16A470}" type="presParOf" srcId="{634E87B5-4B8A-4813-A2BE-2152C3A7D864}" destId="{BA070AEB-8186-434E-A8D9-6EA960B49026}" srcOrd="1" destOrd="0" presId="urn:microsoft.com/office/officeart/2008/layout/LinedList"/>
    <dgm:cxn modelId="{176E3FE5-83DE-42CA-9BC0-3379AA2ECF2A}" type="presParOf" srcId="{7390EA4A-DA0D-4225-9FA6-461B219B2135}" destId="{33358B67-FC3B-45E8-9D41-B1BAEB85C8E7}" srcOrd="4" destOrd="0" presId="urn:microsoft.com/office/officeart/2008/layout/LinedList"/>
    <dgm:cxn modelId="{6B89BB5C-813D-41B7-AB5F-FB610508E661}" type="presParOf" srcId="{7390EA4A-DA0D-4225-9FA6-461B219B2135}" destId="{BA0BCCE5-E815-488C-8CDE-E1386A70348A}" srcOrd="5" destOrd="0" presId="urn:microsoft.com/office/officeart/2008/layout/LinedList"/>
    <dgm:cxn modelId="{5D870271-411F-4410-9B5F-8FB3074E650F}" type="presParOf" srcId="{BA0BCCE5-E815-488C-8CDE-E1386A70348A}" destId="{9EAAE87A-1BBE-4B8F-AB51-05D109985A96}" srcOrd="0" destOrd="0" presId="urn:microsoft.com/office/officeart/2008/layout/LinedList"/>
    <dgm:cxn modelId="{DE0F1F3E-427B-4145-A8A5-FB8994B54D2B}" type="presParOf" srcId="{BA0BCCE5-E815-488C-8CDE-E1386A70348A}" destId="{37B7B06F-130E-4A47-958A-AC4A7EC9B6E7}" srcOrd="1" destOrd="0" presId="urn:microsoft.com/office/officeart/2008/layout/LinedList"/>
    <dgm:cxn modelId="{B805F209-04E2-4EB0-86D2-007C260C8406}" type="presParOf" srcId="{7390EA4A-DA0D-4225-9FA6-461B219B2135}" destId="{D3A24A6F-F662-4F90-A81C-8921182AA136}" srcOrd="6" destOrd="0" presId="urn:microsoft.com/office/officeart/2008/layout/LinedList"/>
    <dgm:cxn modelId="{2809DFCB-985B-48EB-9271-9A935BFC99A2}" type="presParOf" srcId="{7390EA4A-DA0D-4225-9FA6-461B219B2135}" destId="{0515CAA6-923F-440D-BCC3-019A533363A5}" srcOrd="7" destOrd="0" presId="urn:microsoft.com/office/officeart/2008/layout/LinedList"/>
    <dgm:cxn modelId="{AF26A9CE-A663-4E4C-BC4E-3B4E5C5A97E1}" type="presParOf" srcId="{0515CAA6-923F-440D-BCC3-019A533363A5}" destId="{D4D07D8A-C5B3-441F-9730-E0AAE7379E7A}" srcOrd="0" destOrd="0" presId="urn:microsoft.com/office/officeart/2008/layout/LinedList"/>
    <dgm:cxn modelId="{F626C4BE-EC19-4A7A-8D62-1012DAAD1886}" type="presParOf" srcId="{0515CAA6-923F-440D-BCC3-019A533363A5}" destId="{9BA4F4A9-B734-40D3-B389-530B2A3BE031}" srcOrd="1" destOrd="0" presId="urn:microsoft.com/office/officeart/2008/layout/LinedList"/>
    <dgm:cxn modelId="{9ACCE882-9C36-4633-AFCF-6AA484DA60F7}" type="presParOf" srcId="{7390EA4A-DA0D-4225-9FA6-461B219B2135}" destId="{7189EC41-BDC7-4BDD-BC88-B2B24D989244}" srcOrd="8" destOrd="0" presId="urn:microsoft.com/office/officeart/2008/layout/LinedList"/>
    <dgm:cxn modelId="{A3D63114-3C35-4C30-97D1-F7BAE6653E03}" type="presParOf" srcId="{7390EA4A-DA0D-4225-9FA6-461B219B2135}" destId="{D13B1719-E6DE-47D3-A0FE-E353C609E3E9}" srcOrd="9" destOrd="0" presId="urn:microsoft.com/office/officeart/2008/layout/LinedList"/>
    <dgm:cxn modelId="{BCC7C413-4BBC-41E9-95F8-BD6DA7A94D81}" type="presParOf" srcId="{D13B1719-E6DE-47D3-A0FE-E353C609E3E9}" destId="{3C330ED3-D343-4BA4-91DC-96516D585F1A}" srcOrd="0" destOrd="0" presId="urn:microsoft.com/office/officeart/2008/layout/LinedList"/>
    <dgm:cxn modelId="{D98492F3-EE9D-4367-9E42-6AFC9A00AC41}" type="presParOf" srcId="{D13B1719-E6DE-47D3-A0FE-E353C609E3E9}" destId="{7876FB4B-8001-4C1B-BFC6-D96397C4AAD4}" srcOrd="1" destOrd="0" presId="urn:microsoft.com/office/officeart/2008/layout/LinedList"/>
    <dgm:cxn modelId="{FC165518-A917-4813-B0D2-72E0369C01C0}" type="presParOf" srcId="{7390EA4A-DA0D-4225-9FA6-461B219B2135}" destId="{1C82F7C3-DB01-4BD5-BEF9-5F1E30207DC8}" srcOrd="10" destOrd="0" presId="urn:microsoft.com/office/officeart/2008/layout/LinedList"/>
    <dgm:cxn modelId="{B4276B18-8B97-4A2B-800C-BA8D534D9D34}" type="presParOf" srcId="{7390EA4A-DA0D-4225-9FA6-461B219B2135}" destId="{6AA55A8D-5B21-4EC8-9ABA-3714AC053603}" srcOrd="11" destOrd="0" presId="urn:microsoft.com/office/officeart/2008/layout/LinedList"/>
    <dgm:cxn modelId="{509CCC02-7D35-417F-914D-87CC9DD7B53D}" type="presParOf" srcId="{6AA55A8D-5B21-4EC8-9ABA-3714AC053603}" destId="{7A046FD6-AA39-4C69-8CFE-504935215D75}" srcOrd="0" destOrd="0" presId="urn:microsoft.com/office/officeart/2008/layout/LinedList"/>
    <dgm:cxn modelId="{BA83734E-5493-4E88-A9C2-5854B392A408}" type="presParOf" srcId="{6AA55A8D-5B21-4EC8-9ABA-3714AC053603}" destId="{44A58961-C1C8-496A-B8BA-E3434B2722A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CFE19C-E732-46C9-BBEB-B0F3C68F28A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E63969E-04AE-4006-89FC-09F34B6F1657}">
      <dgm:prSet/>
      <dgm:spPr/>
      <dgm:t>
        <a:bodyPr/>
        <a:lstStyle/>
        <a:p>
          <a:r>
            <a:rPr lang="en-MY"/>
            <a:t>Only required Data cleaning and Data Transformation is done to the datasets.</a:t>
          </a:r>
          <a:endParaRPr lang="en-US"/>
        </a:p>
      </dgm:t>
    </dgm:pt>
    <dgm:pt modelId="{0991A3D8-CB41-434A-B0C5-4B4C1236C7DE}" type="parTrans" cxnId="{0BC4D412-D54F-4CDD-A9D8-351BF8F5BC10}">
      <dgm:prSet/>
      <dgm:spPr/>
      <dgm:t>
        <a:bodyPr/>
        <a:lstStyle/>
        <a:p>
          <a:endParaRPr lang="en-US"/>
        </a:p>
      </dgm:t>
    </dgm:pt>
    <dgm:pt modelId="{2AF166AF-01F9-4382-A54B-0A7411804AF2}" type="sibTrans" cxnId="{0BC4D412-D54F-4CDD-A9D8-351BF8F5BC10}">
      <dgm:prSet/>
      <dgm:spPr/>
      <dgm:t>
        <a:bodyPr/>
        <a:lstStyle/>
        <a:p>
          <a:endParaRPr lang="en-US"/>
        </a:p>
      </dgm:t>
    </dgm:pt>
    <dgm:pt modelId="{1C0B5583-11A8-4D55-84A4-F2F6DDD5FADF}">
      <dgm:prSet/>
      <dgm:spPr/>
      <dgm:t>
        <a:bodyPr/>
        <a:lstStyle/>
        <a:p>
          <a:r>
            <a:rPr lang="en-MY"/>
            <a:t>Using Pyspark for analysis</a:t>
          </a:r>
          <a:endParaRPr lang="en-US"/>
        </a:p>
      </dgm:t>
    </dgm:pt>
    <dgm:pt modelId="{D89DFFEF-9EF9-4CB5-97F4-D3E7FA6C16EA}" type="parTrans" cxnId="{58A6CE9D-CACB-4EDE-8026-609ACFFA3A6A}">
      <dgm:prSet/>
      <dgm:spPr/>
      <dgm:t>
        <a:bodyPr/>
        <a:lstStyle/>
        <a:p>
          <a:endParaRPr lang="en-US"/>
        </a:p>
      </dgm:t>
    </dgm:pt>
    <dgm:pt modelId="{4E7DA23A-C8F9-4668-A921-2AB505DD0EE6}" type="sibTrans" cxnId="{58A6CE9D-CACB-4EDE-8026-609ACFFA3A6A}">
      <dgm:prSet/>
      <dgm:spPr/>
      <dgm:t>
        <a:bodyPr/>
        <a:lstStyle/>
        <a:p>
          <a:endParaRPr lang="en-US"/>
        </a:p>
      </dgm:t>
    </dgm:pt>
    <dgm:pt modelId="{8E36CB9F-BB4C-47F8-ACFF-7222A1F5729E}">
      <dgm:prSet/>
      <dgm:spPr/>
      <dgm:t>
        <a:bodyPr/>
        <a:lstStyle/>
        <a:p>
          <a:r>
            <a:rPr lang="en-MY"/>
            <a:t>Using Pandas and Matplotlib for Visualization</a:t>
          </a:r>
          <a:endParaRPr lang="en-US"/>
        </a:p>
      </dgm:t>
    </dgm:pt>
    <dgm:pt modelId="{5D3AA78F-8410-497C-B38C-AD43E35BDDFF}" type="parTrans" cxnId="{C4D8687D-367A-4089-9362-92AC954140F2}">
      <dgm:prSet/>
      <dgm:spPr/>
      <dgm:t>
        <a:bodyPr/>
        <a:lstStyle/>
        <a:p>
          <a:endParaRPr lang="en-US"/>
        </a:p>
      </dgm:t>
    </dgm:pt>
    <dgm:pt modelId="{34B026A4-CCE1-40F1-A097-8861D437E905}" type="sibTrans" cxnId="{C4D8687D-367A-4089-9362-92AC954140F2}">
      <dgm:prSet/>
      <dgm:spPr/>
      <dgm:t>
        <a:bodyPr/>
        <a:lstStyle/>
        <a:p>
          <a:endParaRPr lang="en-US"/>
        </a:p>
      </dgm:t>
    </dgm:pt>
    <dgm:pt modelId="{974A26B8-A7C9-4D6B-A18D-CDB252943770}" type="pres">
      <dgm:prSet presAssocID="{1FCFE19C-E732-46C9-BBEB-B0F3C68F28AE}" presName="root" presStyleCnt="0">
        <dgm:presLayoutVars>
          <dgm:dir/>
          <dgm:resizeHandles val="exact"/>
        </dgm:presLayoutVars>
      </dgm:prSet>
      <dgm:spPr/>
    </dgm:pt>
    <dgm:pt modelId="{1B3D31C7-368A-4E06-B65F-D4E7166C0CDB}" type="pres">
      <dgm:prSet presAssocID="{6E63969E-04AE-4006-89FC-09F34B6F1657}" presName="compNode" presStyleCnt="0"/>
      <dgm:spPr/>
    </dgm:pt>
    <dgm:pt modelId="{2F412E5E-5833-413D-BDB8-2D9E00793658}" type="pres">
      <dgm:prSet presAssocID="{6E63969E-04AE-4006-89FC-09F34B6F1657}" presName="bgRect" presStyleLbl="bgShp" presStyleIdx="0" presStyleCnt="3"/>
      <dgm:spPr/>
    </dgm:pt>
    <dgm:pt modelId="{65286334-6709-4FD8-87C9-7A7C868ED8E5}" type="pres">
      <dgm:prSet presAssocID="{6E63969E-04AE-4006-89FC-09F34B6F165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6FF42CD7-851C-4932-B94A-7D868075A729}" type="pres">
      <dgm:prSet presAssocID="{6E63969E-04AE-4006-89FC-09F34B6F1657}" presName="spaceRect" presStyleCnt="0"/>
      <dgm:spPr/>
    </dgm:pt>
    <dgm:pt modelId="{2A9852F9-8D17-41DD-9DF0-5AF9E41E1280}" type="pres">
      <dgm:prSet presAssocID="{6E63969E-04AE-4006-89FC-09F34B6F1657}" presName="parTx" presStyleLbl="revTx" presStyleIdx="0" presStyleCnt="3">
        <dgm:presLayoutVars>
          <dgm:chMax val="0"/>
          <dgm:chPref val="0"/>
        </dgm:presLayoutVars>
      </dgm:prSet>
      <dgm:spPr/>
    </dgm:pt>
    <dgm:pt modelId="{CC85B699-122B-4B15-AC92-6E0BB8CCEA9E}" type="pres">
      <dgm:prSet presAssocID="{2AF166AF-01F9-4382-A54B-0A7411804AF2}" presName="sibTrans" presStyleCnt="0"/>
      <dgm:spPr/>
    </dgm:pt>
    <dgm:pt modelId="{1B5FB58E-A8F0-4857-AEA9-B26772D9BC5F}" type="pres">
      <dgm:prSet presAssocID="{1C0B5583-11A8-4D55-84A4-F2F6DDD5FADF}" presName="compNode" presStyleCnt="0"/>
      <dgm:spPr/>
    </dgm:pt>
    <dgm:pt modelId="{4B6E3D4B-2BE4-4159-8D3B-5381351F4617}" type="pres">
      <dgm:prSet presAssocID="{1C0B5583-11A8-4D55-84A4-F2F6DDD5FADF}" presName="bgRect" presStyleLbl="bgShp" presStyleIdx="1" presStyleCnt="3"/>
      <dgm:spPr/>
    </dgm:pt>
    <dgm:pt modelId="{E7E78BBD-2593-4EB5-AAF7-21C76B227718}" type="pres">
      <dgm:prSet presAssocID="{1C0B5583-11A8-4D55-84A4-F2F6DDD5FAD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8BB02988-66EC-4E2D-B08D-6E7A58F1707D}" type="pres">
      <dgm:prSet presAssocID="{1C0B5583-11A8-4D55-84A4-F2F6DDD5FADF}" presName="spaceRect" presStyleCnt="0"/>
      <dgm:spPr/>
    </dgm:pt>
    <dgm:pt modelId="{900D36CD-3A36-49A1-AF9F-62E95AAA693C}" type="pres">
      <dgm:prSet presAssocID="{1C0B5583-11A8-4D55-84A4-F2F6DDD5FADF}" presName="parTx" presStyleLbl="revTx" presStyleIdx="1" presStyleCnt="3">
        <dgm:presLayoutVars>
          <dgm:chMax val="0"/>
          <dgm:chPref val="0"/>
        </dgm:presLayoutVars>
      </dgm:prSet>
      <dgm:spPr/>
    </dgm:pt>
    <dgm:pt modelId="{87C5FC9E-90B5-4B2C-BE68-7ACF2935CCD6}" type="pres">
      <dgm:prSet presAssocID="{4E7DA23A-C8F9-4668-A921-2AB505DD0EE6}" presName="sibTrans" presStyleCnt="0"/>
      <dgm:spPr/>
    </dgm:pt>
    <dgm:pt modelId="{1B7B59C7-D597-4A17-A8E6-7CC023AB90D2}" type="pres">
      <dgm:prSet presAssocID="{8E36CB9F-BB4C-47F8-ACFF-7222A1F5729E}" presName="compNode" presStyleCnt="0"/>
      <dgm:spPr/>
    </dgm:pt>
    <dgm:pt modelId="{22BE60C1-7D83-4DCE-A680-01EF81575548}" type="pres">
      <dgm:prSet presAssocID="{8E36CB9F-BB4C-47F8-ACFF-7222A1F5729E}" presName="bgRect" presStyleLbl="bgShp" presStyleIdx="2" presStyleCnt="3"/>
      <dgm:spPr/>
    </dgm:pt>
    <dgm:pt modelId="{45B034CB-B509-4904-971B-51A779F797E7}" type="pres">
      <dgm:prSet presAssocID="{8E36CB9F-BB4C-47F8-ACFF-7222A1F5729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nda"/>
        </a:ext>
      </dgm:extLst>
    </dgm:pt>
    <dgm:pt modelId="{12DA96DA-3A9B-43CF-8419-13CA61413368}" type="pres">
      <dgm:prSet presAssocID="{8E36CB9F-BB4C-47F8-ACFF-7222A1F5729E}" presName="spaceRect" presStyleCnt="0"/>
      <dgm:spPr/>
    </dgm:pt>
    <dgm:pt modelId="{7293498A-9DE3-4B6A-8E80-31DD72453A75}" type="pres">
      <dgm:prSet presAssocID="{8E36CB9F-BB4C-47F8-ACFF-7222A1F5729E}" presName="parTx" presStyleLbl="revTx" presStyleIdx="2" presStyleCnt="3">
        <dgm:presLayoutVars>
          <dgm:chMax val="0"/>
          <dgm:chPref val="0"/>
        </dgm:presLayoutVars>
      </dgm:prSet>
      <dgm:spPr/>
    </dgm:pt>
  </dgm:ptLst>
  <dgm:cxnLst>
    <dgm:cxn modelId="{0BC4D412-D54F-4CDD-A9D8-351BF8F5BC10}" srcId="{1FCFE19C-E732-46C9-BBEB-B0F3C68F28AE}" destId="{6E63969E-04AE-4006-89FC-09F34B6F1657}" srcOrd="0" destOrd="0" parTransId="{0991A3D8-CB41-434A-B0C5-4B4C1236C7DE}" sibTransId="{2AF166AF-01F9-4382-A54B-0A7411804AF2}"/>
    <dgm:cxn modelId="{0B6EEE2F-B87F-4312-BE1F-20397D54BC7C}" type="presOf" srcId="{1FCFE19C-E732-46C9-BBEB-B0F3C68F28AE}" destId="{974A26B8-A7C9-4D6B-A18D-CDB252943770}" srcOrd="0" destOrd="0" presId="urn:microsoft.com/office/officeart/2018/2/layout/IconVerticalSolidList"/>
    <dgm:cxn modelId="{75B3C563-7207-4DC7-A382-A564D7AD456E}" type="presOf" srcId="{6E63969E-04AE-4006-89FC-09F34B6F1657}" destId="{2A9852F9-8D17-41DD-9DF0-5AF9E41E1280}" srcOrd="0" destOrd="0" presId="urn:microsoft.com/office/officeart/2018/2/layout/IconVerticalSolidList"/>
    <dgm:cxn modelId="{C4D8687D-367A-4089-9362-92AC954140F2}" srcId="{1FCFE19C-E732-46C9-BBEB-B0F3C68F28AE}" destId="{8E36CB9F-BB4C-47F8-ACFF-7222A1F5729E}" srcOrd="2" destOrd="0" parTransId="{5D3AA78F-8410-497C-B38C-AD43E35BDDFF}" sibTransId="{34B026A4-CCE1-40F1-A097-8861D437E905}"/>
    <dgm:cxn modelId="{58A6CE9D-CACB-4EDE-8026-609ACFFA3A6A}" srcId="{1FCFE19C-E732-46C9-BBEB-B0F3C68F28AE}" destId="{1C0B5583-11A8-4D55-84A4-F2F6DDD5FADF}" srcOrd="1" destOrd="0" parTransId="{D89DFFEF-9EF9-4CB5-97F4-D3E7FA6C16EA}" sibTransId="{4E7DA23A-C8F9-4668-A921-2AB505DD0EE6}"/>
    <dgm:cxn modelId="{602DEFB2-EF89-4C63-91BF-8231F8D2A180}" type="presOf" srcId="{1C0B5583-11A8-4D55-84A4-F2F6DDD5FADF}" destId="{900D36CD-3A36-49A1-AF9F-62E95AAA693C}" srcOrd="0" destOrd="0" presId="urn:microsoft.com/office/officeart/2018/2/layout/IconVerticalSolidList"/>
    <dgm:cxn modelId="{AABE0DF1-39D7-4CE0-A7E8-BE95BB2B7981}" type="presOf" srcId="{8E36CB9F-BB4C-47F8-ACFF-7222A1F5729E}" destId="{7293498A-9DE3-4B6A-8E80-31DD72453A75}" srcOrd="0" destOrd="0" presId="urn:microsoft.com/office/officeart/2018/2/layout/IconVerticalSolidList"/>
    <dgm:cxn modelId="{852F9015-E5B3-491B-9518-A20CB60B2E74}" type="presParOf" srcId="{974A26B8-A7C9-4D6B-A18D-CDB252943770}" destId="{1B3D31C7-368A-4E06-B65F-D4E7166C0CDB}" srcOrd="0" destOrd="0" presId="urn:microsoft.com/office/officeart/2018/2/layout/IconVerticalSolidList"/>
    <dgm:cxn modelId="{3B1EC8A4-CC95-4FDE-89DB-527F34CBDC54}" type="presParOf" srcId="{1B3D31C7-368A-4E06-B65F-D4E7166C0CDB}" destId="{2F412E5E-5833-413D-BDB8-2D9E00793658}" srcOrd="0" destOrd="0" presId="urn:microsoft.com/office/officeart/2018/2/layout/IconVerticalSolidList"/>
    <dgm:cxn modelId="{91FD37FE-95C5-43CD-8D3B-B8DAAF42DC79}" type="presParOf" srcId="{1B3D31C7-368A-4E06-B65F-D4E7166C0CDB}" destId="{65286334-6709-4FD8-87C9-7A7C868ED8E5}" srcOrd="1" destOrd="0" presId="urn:microsoft.com/office/officeart/2018/2/layout/IconVerticalSolidList"/>
    <dgm:cxn modelId="{C95F86DD-4D1A-4BF9-8C7A-C9AD45F8967C}" type="presParOf" srcId="{1B3D31C7-368A-4E06-B65F-D4E7166C0CDB}" destId="{6FF42CD7-851C-4932-B94A-7D868075A729}" srcOrd="2" destOrd="0" presId="urn:microsoft.com/office/officeart/2018/2/layout/IconVerticalSolidList"/>
    <dgm:cxn modelId="{43E9A7D1-1D0C-48DC-855A-4E9C7D3694DD}" type="presParOf" srcId="{1B3D31C7-368A-4E06-B65F-D4E7166C0CDB}" destId="{2A9852F9-8D17-41DD-9DF0-5AF9E41E1280}" srcOrd="3" destOrd="0" presId="urn:microsoft.com/office/officeart/2018/2/layout/IconVerticalSolidList"/>
    <dgm:cxn modelId="{4D7DADB6-EA91-4BBE-B121-3527BEC29D7C}" type="presParOf" srcId="{974A26B8-A7C9-4D6B-A18D-CDB252943770}" destId="{CC85B699-122B-4B15-AC92-6E0BB8CCEA9E}" srcOrd="1" destOrd="0" presId="urn:microsoft.com/office/officeart/2018/2/layout/IconVerticalSolidList"/>
    <dgm:cxn modelId="{932BB687-8710-40B6-9C28-325CFAD0E823}" type="presParOf" srcId="{974A26B8-A7C9-4D6B-A18D-CDB252943770}" destId="{1B5FB58E-A8F0-4857-AEA9-B26772D9BC5F}" srcOrd="2" destOrd="0" presId="urn:microsoft.com/office/officeart/2018/2/layout/IconVerticalSolidList"/>
    <dgm:cxn modelId="{D3037EA5-2A34-4E71-A182-77D4F4BB7D4C}" type="presParOf" srcId="{1B5FB58E-A8F0-4857-AEA9-B26772D9BC5F}" destId="{4B6E3D4B-2BE4-4159-8D3B-5381351F4617}" srcOrd="0" destOrd="0" presId="urn:microsoft.com/office/officeart/2018/2/layout/IconVerticalSolidList"/>
    <dgm:cxn modelId="{FBDF6136-4778-4802-AF8C-B4C58DA70568}" type="presParOf" srcId="{1B5FB58E-A8F0-4857-AEA9-B26772D9BC5F}" destId="{E7E78BBD-2593-4EB5-AAF7-21C76B227718}" srcOrd="1" destOrd="0" presId="urn:microsoft.com/office/officeart/2018/2/layout/IconVerticalSolidList"/>
    <dgm:cxn modelId="{64A85C26-ECBE-4664-8A37-5A98A18C7F62}" type="presParOf" srcId="{1B5FB58E-A8F0-4857-AEA9-B26772D9BC5F}" destId="{8BB02988-66EC-4E2D-B08D-6E7A58F1707D}" srcOrd="2" destOrd="0" presId="urn:microsoft.com/office/officeart/2018/2/layout/IconVerticalSolidList"/>
    <dgm:cxn modelId="{6D1A89CD-15AE-4FDA-ACA7-5830A0066D45}" type="presParOf" srcId="{1B5FB58E-A8F0-4857-AEA9-B26772D9BC5F}" destId="{900D36CD-3A36-49A1-AF9F-62E95AAA693C}" srcOrd="3" destOrd="0" presId="urn:microsoft.com/office/officeart/2018/2/layout/IconVerticalSolidList"/>
    <dgm:cxn modelId="{54592AB9-2A75-4941-AA79-50E8B7CD0D04}" type="presParOf" srcId="{974A26B8-A7C9-4D6B-A18D-CDB252943770}" destId="{87C5FC9E-90B5-4B2C-BE68-7ACF2935CCD6}" srcOrd="3" destOrd="0" presId="urn:microsoft.com/office/officeart/2018/2/layout/IconVerticalSolidList"/>
    <dgm:cxn modelId="{443EFE8B-846B-4C99-B42F-4473FA31E0B8}" type="presParOf" srcId="{974A26B8-A7C9-4D6B-A18D-CDB252943770}" destId="{1B7B59C7-D597-4A17-A8E6-7CC023AB90D2}" srcOrd="4" destOrd="0" presId="urn:microsoft.com/office/officeart/2018/2/layout/IconVerticalSolidList"/>
    <dgm:cxn modelId="{CD92716E-BB6D-4273-B5F9-0E58189D9222}" type="presParOf" srcId="{1B7B59C7-D597-4A17-A8E6-7CC023AB90D2}" destId="{22BE60C1-7D83-4DCE-A680-01EF81575548}" srcOrd="0" destOrd="0" presId="urn:microsoft.com/office/officeart/2018/2/layout/IconVerticalSolidList"/>
    <dgm:cxn modelId="{8051A45F-75F5-48AF-B973-6DE2D82A1347}" type="presParOf" srcId="{1B7B59C7-D597-4A17-A8E6-7CC023AB90D2}" destId="{45B034CB-B509-4904-971B-51A779F797E7}" srcOrd="1" destOrd="0" presId="urn:microsoft.com/office/officeart/2018/2/layout/IconVerticalSolidList"/>
    <dgm:cxn modelId="{1513C5E0-9CE2-4C31-B768-1DE44A04F6A2}" type="presParOf" srcId="{1B7B59C7-D597-4A17-A8E6-7CC023AB90D2}" destId="{12DA96DA-3A9B-43CF-8419-13CA61413368}" srcOrd="2" destOrd="0" presId="urn:microsoft.com/office/officeart/2018/2/layout/IconVerticalSolidList"/>
    <dgm:cxn modelId="{C40FA211-FE83-447C-8A0D-5E235811A5B2}" type="presParOf" srcId="{1B7B59C7-D597-4A17-A8E6-7CC023AB90D2}" destId="{7293498A-9DE3-4B6A-8E80-31DD72453A7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A56DCE-A0B1-4181-96E0-91A5CF35AF4A}">
      <dsp:nvSpPr>
        <dsp:cNvPr id="0" name=""/>
        <dsp:cNvSpPr/>
      </dsp:nvSpPr>
      <dsp:spPr>
        <a:xfrm>
          <a:off x="0" y="2492"/>
          <a:ext cx="649287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3C29B8-0B07-411E-9FA1-3FCA990EDDDC}">
      <dsp:nvSpPr>
        <dsp:cNvPr id="0" name=""/>
        <dsp:cNvSpPr/>
      </dsp:nvSpPr>
      <dsp:spPr>
        <a:xfrm>
          <a:off x="0" y="2492"/>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MY" sz="2300" kern="1200"/>
            <a:t>What is the summary of years that developers do coding?</a:t>
          </a:r>
          <a:endParaRPr lang="en-US" sz="2300" kern="1200"/>
        </a:p>
      </dsp:txBody>
      <dsp:txXfrm>
        <a:off x="0" y="2492"/>
        <a:ext cx="6492875" cy="850069"/>
      </dsp:txXfrm>
    </dsp:sp>
    <dsp:sp modelId="{987C4D12-FC99-43CC-BCB9-D394B572AAD5}">
      <dsp:nvSpPr>
        <dsp:cNvPr id="0" name=""/>
        <dsp:cNvSpPr/>
      </dsp:nvSpPr>
      <dsp:spPr>
        <a:xfrm>
          <a:off x="0" y="852561"/>
          <a:ext cx="649287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154CA7-1DEB-49E8-AAA8-383CE953B985}">
      <dsp:nvSpPr>
        <dsp:cNvPr id="0" name=""/>
        <dsp:cNvSpPr/>
      </dsp:nvSpPr>
      <dsp:spPr>
        <a:xfrm>
          <a:off x="0" y="852561"/>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MY" sz="2300" kern="1200" dirty="0"/>
            <a:t>What is the satisfaction of the developers in their career?</a:t>
          </a:r>
          <a:endParaRPr lang="en-US" sz="2300" kern="1200" dirty="0"/>
        </a:p>
      </dsp:txBody>
      <dsp:txXfrm>
        <a:off x="0" y="852561"/>
        <a:ext cx="6492875" cy="850069"/>
      </dsp:txXfrm>
    </dsp:sp>
    <dsp:sp modelId="{33358B67-FC3B-45E8-9D41-B1BAEB85C8E7}">
      <dsp:nvSpPr>
        <dsp:cNvPr id="0" name=""/>
        <dsp:cNvSpPr/>
      </dsp:nvSpPr>
      <dsp:spPr>
        <a:xfrm>
          <a:off x="0" y="1702630"/>
          <a:ext cx="649287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AAE87A-1BBE-4B8F-AB51-05D109985A96}">
      <dsp:nvSpPr>
        <dsp:cNvPr id="0" name=""/>
        <dsp:cNvSpPr/>
      </dsp:nvSpPr>
      <dsp:spPr>
        <a:xfrm>
          <a:off x="0" y="1702630"/>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MY" sz="2300" kern="1200"/>
            <a:t>How many developer that answer the survey are coming from Malaysia?</a:t>
          </a:r>
          <a:endParaRPr lang="en-US" sz="2300" kern="1200"/>
        </a:p>
      </dsp:txBody>
      <dsp:txXfrm>
        <a:off x="0" y="1702630"/>
        <a:ext cx="6492875" cy="850069"/>
      </dsp:txXfrm>
    </dsp:sp>
    <dsp:sp modelId="{D3A24A6F-F662-4F90-A81C-8921182AA136}">
      <dsp:nvSpPr>
        <dsp:cNvPr id="0" name=""/>
        <dsp:cNvSpPr/>
      </dsp:nvSpPr>
      <dsp:spPr>
        <a:xfrm>
          <a:off x="0" y="2552699"/>
          <a:ext cx="649287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D07D8A-C5B3-441F-9730-E0AAE7379E7A}">
      <dsp:nvSpPr>
        <dsp:cNvPr id="0" name=""/>
        <dsp:cNvSpPr/>
      </dsp:nvSpPr>
      <dsp:spPr>
        <a:xfrm>
          <a:off x="0" y="2552699"/>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MY" sz="2300" kern="1200" dirty="0"/>
            <a:t>What is the summary of years that developers from Malaysia do coding?</a:t>
          </a:r>
          <a:endParaRPr lang="en-US" sz="2300" kern="1200" dirty="0"/>
        </a:p>
      </dsp:txBody>
      <dsp:txXfrm>
        <a:off x="0" y="2552699"/>
        <a:ext cx="6492875" cy="850069"/>
      </dsp:txXfrm>
    </dsp:sp>
    <dsp:sp modelId="{7189EC41-BDC7-4BDD-BC88-B2B24D989244}">
      <dsp:nvSpPr>
        <dsp:cNvPr id="0" name=""/>
        <dsp:cNvSpPr/>
      </dsp:nvSpPr>
      <dsp:spPr>
        <a:xfrm>
          <a:off x="0" y="3402769"/>
          <a:ext cx="649287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30ED3-D343-4BA4-91DC-96516D585F1A}">
      <dsp:nvSpPr>
        <dsp:cNvPr id="0" name=""/>
        <dsp:cNvSpPr/>
      </dsp:nvSpPr>
      <dsp:spPr>
        <a:xfrm>
          <a:off x="0" y="3402769"/>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MY" sz="2300" kern="1200" dirty="0"/>
            <a:t>Do you consider Malaysian Developer as overwork?</a:t>
          </a:r>
          <a:endParaRPr lang="en-US" sz="2300" kern="1200" dirty="0"/>
        </a:p>
      </dsp:txBody>
      <dsp:txXfrm>
        <a:off x="0" y="3402769"/>
        <a:ext cx="6492875" cy="850069"/>
      </dsp:txXfrm>
    </dsp:sp>
    <dsp:sp modelId="{1C82F7C3-DB01-4BD5-BEF9-5F1E30207DC8}">
      <dsp:nvSpPr>
        <dsp:cNvPr id="0" name=""/>
        <dsp:cNvSpPr/>
      </dsp:nvSpPr>
      <dsp:spPr>
        <a:xfrm>
          <a:off x="0" y="4252838"/>
          <a:ext cx="649287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046FD6-AA39-4C69-8CFE-504935215D75}">
      <dsp:nvSpPr>
        <dsp:cNvPr id="0" name=""/>
        <dsp:cNvSpPr/>
      </dsp:nvSpPr>
      <dsp:spPr>
        <a:xfrm>
          <a:off x="0" y="4252838"/>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MY" sz="2300" kern="1200" dirty="0"/>
            <a:t>What is the most Programming Language people in Malaysia most worked with?</a:t>
          </a:r>
          <a:endParaRPr lang="en-US" sz="2300" kern="1200" dirty="0"/>
        </a:p>
      </dsp:txBody>
      <dsp:txXfrm>
        <a:off x="0" y="4252838"/>
        <a:ext cx="6492875" cy="850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412E5E-5833-413D-BDB8-2D9E00793658}">
      <dsp:nvSpPr>
        <dsp:cNvPr id="0" name=""/>
        <dsp:cNvSpPr/>
      </dsp:nvSpPr>
      <dsp:spPr>
        <a:xfrm>
          <a:off x="0" y="717"/>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286334-6709-4FD8-87C9-7A7C868ED8E5}">
      <dsp:nvSpPr>
        <dsp:cNvPr id="0" name=""/>
        <dsp:cNvSpPr/>
      </dsp:nvSpPr>
      <dsp:spPr>
        <a:xfrm>
          <a:off x="507973" y="378548"/>
          <a:ext cx="923587" cy="923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9852F9-8D17-41DD-9DF0-5AF9E41E1280}">
      <dsp:nvSpPr>
        <dsp:cNvPr id="0" name=""/>
        <dsp:cNvSpPr/>
      </dsp:nvSpPr>
      <dsp:spPr>
        <a:xfrm>
          <a:off x="1939533" y="717"/>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en-MY" sz="2500" kern="1200"/>
            <a:t>Only required Data cleaning and Data Transformation is done to the datasets.</a:t>
          </a:r>
          <a:endParaRPr lang="en-US" sz="2500" kern="1200"/>
        </a:p>
      </dsp:txBody>
      <dsp:txXfrm>
        <a:off x="1939533" y="717"/>
        <a:ext cx="4362067" cy="1679249"/>
      </dsp:txXfrm>
    </dsp:sp>
    <dsp:sp modelId="{4B6E3D4B-2BE4-4159-8D3B-5381351F4617}">
      <dsp:nvSpPr>
        <dsp:cNvPr id="0" name=""/>
        <dsp:cNvSpPr/>
      </dsp:nvSpPr>
      <dsp:spPr>
        <a:xfrm>
          <a:off x="0" y="2099779"/>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E78BBD-2593-4EB5-AAF7-21C76B227718}">
      <dsp:nvSpPr>
        <dsp:cNvPr id="0" name=""/>
        <dsp:cNvSpPr/>
      </dsp:nvSpPr>
      <dsp:spPr>
        <a:xfrm>
          <a:off x="507973" y="2477610"/>
          <a:ext cx="923587" cy="923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0D36CD-3A36-49A1-AF9F-62E95AAA693C}">
      <dsp:nvSpPr>
        <dsp:cNvPr id="0" name=""/>
        <dsp:cNvSpPr/>
      </dsp:nvSpPr>
      <dsp:spPr>
        <a:xfrm>
          <a:off x="1939533" y="2099779"/>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en-MY" sz="2500" kern="1200"/>
            <a:t>Using Pyspark for analysis</a:t>
          </a:r>
          <a:endParaRPr lang="en-US" sz="2500" kern="1200"/>
        </a:p>
      </dsp:txBody>
      <dsp:txXfrm>
        <a:off x="1939533" y="2099779"/>
        <a:ext cx="4362067" cy="1679249"/>
      </dsp:txXfrm>
    </dsp:sp>
    <dsp:sp modelId="{22BE60C1-7D83-4DCE-A680-01EF81575548}">
      <dsp:nvSpPr>
        <dsp:cNvPr id="0" name=""/>
        <dsp:cNvSpPr/>
      </dsp:nvSpPr>
      <dsp:spPr>
        <a:xfrm>
          <a:off x="0" y="4198841"/>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B034CB-B509-4904-971B-51A779F797E7}">
      <dsp:nvSpPr>
        <dsp:cNvPr id="0" name=""/>
        <dsp:cNvSpPr/>
      </dsp:nvSpPr>
      <dsp:spPr>
        <a:xfrm>
          <a:off x="507973" y="4576672"/>
          <a:ext cx="923587" cy="9235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93498A-9DE3-4B6A-8E80-31DD72453A75}">
      <dsp:nvSpPr>
        <dsp:cNvPr id="0" name=""/>
        <dsp:cNvSpPr/>
      </dsp:nvSpPr>
      <dsp:spPr>
        <a:xfrm>
          <a:off x="1939533" y="4198841"/>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en-MY" sz="2500" kern="1200"/>
            <a:t>Using Pandas and Matplotlib for Visualization</a:t>
          </a:r>
          <a:endParaRPr lang="en-US" sz="2500" kern="1200"/>
        </a:p>
      </dsp:txBody>
      <dsp:txXfrm>
        <a:off x="1939533" y="4198841"/>
        <a:ext cx="4362067" cy="167924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4880B-62B7-4AB2-ABB7-F475DC9DA4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62E7EE72-0A3A-495F-ADC1-EB3B346278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8B3C6DB3-CB65-45FF-8C33-5CD704DB5C76}"/>
              </a:ext>
            </a:extLst>
          </p:cNvPr>
          <p:cNvSpPr>
            <a:spLocks noGrp="1"/>
          </p:cNvSpPr>
          <p:nvPr>
            <p:ph type="dt" sz="half" idx="10"/>
          </p:nvPr>
        </p:nvSpPr>
        <p:spPr/>
        <p:txBody>
          <a:bodyPr/>
          <a:lstStyle/>
          <a:p>
            <a:fld id="{076D91C3-B40F-4CC5-9FBC-FE2DB6A84E62}" type="datetimeFigureOut">
              <a:rPr lang="en-MY" smtClean="0"/>
              <a:t>9/6/2021</a:t>
            </a:fld>
            <a:endParaRPr lang="en-MY"/>
          </a:p>
        </p:txBody>
      </p:sp>
      <p:sp>
        <p:nvSpPr>
          <p:cNvPr id="5" name="Footer Placeholder 4">
            <a:extLst>
              <a:ext uri="{FF2B5EF4-FFF2-40B4-BE49-F238E27FC236}">
                <a16:creationId xmlns:a16="http://schemas.microsoft.com/office/drawing/2014/main" id="{294CEC78-3427-4DCF-A295-88038FDA5F1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61B28B5F-8399-42F7-AA4C-E0EAE2AA1872}"/>
              </a:ext>
            </a:extLst>
          </p:cNvPr>
          <p:cNvSpPr>
            <a:spLocks noGrp="1"/>
          </p:cNvSpPr>
          <p:nvPr>
            <p:ph type="sldNum" sz="quarter" idx="12"/>
          </p:nvPr>
        </p:nvSpPr>
        <p:spPr/>
        <p:txBody>
          <a:bodyPr/>
          <a:lstStyle/>
          <a:p>
            <a:fld id="{A02E4E27-74EA-478C-AC15-1D07C5AB72BF}" type="slidenum">
              <a:rPr lang="en-MY" smtClean="0"/>
              <a:t>‹#›</a:t>
            </a:fld>
            <a:endParaRPr lang="en-MY"/>
          </a:p>
        </p:txBody>
      </p:sp>
    </p:spTree>
    <p:extLst>
      <p:ext uri="{BB962C8B-B14F-4D97-AF65-F5344CB8AC3E}">
        <p14:creationId xmlns:p14="http://schemas.microsoft.com/office/powerpoint/2010/main" val="1945019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C8C0D-A80A-453B-92C0-3193E4B9C510}"/>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36FCE9B8-6B05-433B-B4A5-A3752307B6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29954765-4709-4DB6-9E78-B3AA1E5757FC}"/>
              </a:ext>
            </a:extLst>
          </p:cNvPr>
          <p:cNvSpPr>
            <a:spLocks noGrp="1"/>
          </p:cNvSpPr>
          <p:nvPr>
            <p:ph type="dt" sz="half" idx="10"/>
          </p:nvPr>
        </p:nvSpPr>
        <p:spPr/>
        <p:txBody>
          <a:bodyPr/>
          <a:lstStyle/>
          <a:p>
            <a:fld id="{076D91C3-B40F-4CC5-9FBC-FE2DB6A84E62}" type="datetimeFigureOut">
              <a:rPr lang="en-MY" smtClean="0"/>
              <a:t>9/6/2021</a:t>
            </a:fld>
            <a:endParaRPr lang="en-MY"/>
          </a:p>
        </p:txBody>
      </p:sp>
      <p:sp>
        <p:nvSpPr>
          <p:cNvPr id="5" name="Footer Placeholder 4">
            <a:extLst>
              <a:ext uri="{FF2B5EF4-FFF2-40B4-BE49-F238E27FC236}">
                <a16:creationId xmlns:a16="http://schemas.microsoft.com/office/drawing/2014/main" id="{60A5C7BD-C8FA-43BE-8D50-9A471D8D5A0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95D8F97E-0313-4829-8D3D-CC2E105ECD77}"/>
              </a:ext>
            </a:extLst>
          </p:cNvPr>
          <p:cNvSpPr>
            <a:spLocks noGrp="1"/>
          </p:cNvSpPr>
          <p:nvPr>
            <p:ph type="sldNum" sz="quarter" idx="12"/>
          </p:nvPr>
        </p:nvSpPr>
        <p:spPr/>
        <p:txBody>
          <a:bodyPr/>
          <a:lstStyle/>
          <a:p>
            <a:fld id="{A02E4E27-74EA-478C-AC15-1D07C5AB72BF}" type="slidenum">
              <a:rPr lang="en-MY" smtClean="0"/>
              <a:t>‹#›</a:t>
            </a:fld>
            <a:endParaRPr lang="en-MY"/>
          </a:p>
        </p:txBody>
      </p:sp>
    </p:spTree>
    <p:extLst>
      <p:ext uri="{BB962C8B-B14F-4D97-AF65-F5344CB8AC3E}">
        <p14:creationId xmlns:p14="http://schemas.microsoft.com/office/powerpoint/2010/main" val="3714039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C457A3-E2B9-422B-9FF9-98B6A3616A8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B4F83E38-2699-4FFB-9971-9BE95EE1A9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B22BF2B9-66ED-4F53-B8ED-2B4F6A17A9A9}"/>
              </a:ext>
            </a:extLst>
          </p:cNvPr>
          <p:cNvSpPr>
            <a:spLocks noGrp="1"/>
          </p:cNvSpPr>
          <p:nvPr>
            <p:ph type="dt" sz="half" idx="10"/>
          </p:nvPr>
        </p:nvSpPr>
        <p:spPr/>
        <p:txBody>
          <a:bodyPr/>
          <a:lstStyle/>
          <a:p>
            <a:fld id="{076D91C3-B40F-4CC5-9FBC-FE2DB6A84E62}" type="datetimeFigureOut">
              <a:rPr lang="en-MY" smtClean="0"/>
              <a:t>9/6/2021</a:t>
            </a:fld>
            <a:endParaRPr lang="en-MY"/>
          </a:p>
        </p:txBody>
      </p:sp>
      <p:sp>
        <p:nvSpPr>
          <p:cNvPr id="5" name="Footer Placeholder 4">
            <a:extLst>
              <a:ext uri="{FF2B5EF4-FFF2-40B4-BE49-F238E27FC236}">
                <a16:creationId xmlns:a16="http://schemas.microsoft.com/office/drawing/2014/main" id="{3D551B75-0438-4D11-B35D-7F38D76E04D1}"/>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891CDEE2-137C-4D9B-9CDC-AE6EDD0D8841}"/>
              </a:ext>
            </a:extLst>
          </p:cNvPr>
          <p:cNvSpPr>
            <a:spLocks noGrp="1"/>
          </p:cNvSpPr>
          <p:nvPr>
            <p:ph type="sldNum" sz="quarter" idx="12"/>
          </p:nvPr>
        </p:nvSpPr>
        <p:spPr/>
        <p:txBody>
          <a:bodyPr/>
          <a:lstStyle/>
          <a:p>
            <a:fld id="{A02E4E27-74EA-478C-AC15-1D07C5AB72BF}" type="slidenum">
              <a:rPr lang="en-MY" smtClean="0"/>
              <a:t>‹#›</a:t>
            </a:fld>
            <a:endParaRPr lang="en-MY"/>
          </a:p>
        </p:txBody>
      </p:sp>
    </p:spTree>
    <p:extLst>
      <p:ext uri="{BB962C8B-B14F-4D97-AF65-F5344CB8AC3E}">
        <p14:creationId xmlns:p14="http://schemas.microsoft.com/office/powerpoint/2010/main" val="1669552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7120D-190C-4FC1-B8D0-F69EAC0DA4FA}"/>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522BDA59-FF62-40D4-AC8E-770068551A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FC0C0122-735E-499E-925C-319D50060D8B}"/>
              </a:ext>
            </a:extLst>
          </p:cNvPr>
          <p:cNvSpPr>
            <a:spLocks noGrp="1"/>
          </p:cNvSpPr>
          <p:nvPr>
            <p:ph type="dt" sz="half" idx="10"/>
          </p:nvPr>
        </p:nvSpPr>
        <p:spPr/>
        <p:txBody>
          <a:bodyPr/>
          <a:lstStyle/>
          <a:p>
            <a:fld id="{076D91C3-B40F-4CC5-9FBC-FE2DB6A84E62}" type="datetimeFigureOut">
              <a:rPr lang="en-MY" smtClean="0"/>
              <a:t>9/6/2021</a:t>
            </a:fld>
            <a:endParaRPr lang="en-MY"/>
          </a:p>
        </p:txBody>
      </p:sp>
      <p:sp>
        <p:nvSpPr>
          <p:cNvPr id="5" name="Footer Placeholder 4">
            <a:extLst>
              <a:ext uri="{FF2B5EF4-FFF2-40B4-BE49-F238E27FC236}">
                <a16:creationId xmlns:a16="http://schemas.microsoft.com/office/drawing/2014/main" id="{8BA4DF13-4888-4613-BD27-14D422622D47}"/>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5A1F65A9-6EB9-4FE4-9919-7FE0B50AB19E}"/>
              </a:ext>
            </a:extLst>
          </p:cNvPr>
          <p:cNvSpPr>
            <a:spLocks noGrp="1"/>
          </p:cNvSpPr>
          <p:nvPr>
            <p:ph type="sldNum" sz="quarter" idx="12"/>
          </p:nvPr>
        </p:nvSpPr>
        <p:spPr/>
        <p:txBody>
          <a:bodyPr/>
          <a:lstStyle/>
          <a:p>
            <a:fld id="{A02E4E27-74EA-478C-AC15-1D07C5AB72BF}" type="slidenum">
              <a:rPr lang="en-MY" smtClean="0"/>
              <a:t>‹#›</a:t>
            </a:fld>
            <a:endParaRPr lang="en-MY"/>
          </a:p>
        </p:txBody>
      </p:sp>
    </p:spTree>
    <p:extLst>
      <p:ext uri="{BB962C8B-B14F-4D97-AF65-F5344CB8AC3E}">
        <p14:creationId xmlns:p14="http://schemas.microsoft.com/office/powerpoint/2010/main" val="3508720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22B-B8E6-4B41-AB5D-349B6B8978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A4B45D13-E958-4D2A-AC75-C42CCCAAF6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02927B-E7D5-4F20-B10B-058DD77A9D1D}"/>
              </a:ext>
            </a:extLst>
          </p:cNvPr>
          <p:cNvSpPr>
            <a:spLocks noGrp="1"/>
          </p:cNvSpPr>
          <p:nvPr>
            <p:ph type="dt" sz="half" idx="10"/>
          </p:nvPr>
        </p:nvSpPr>
        <p:spPr/>
        <p:txBody>
          <a:bodyPr/>
          <a:lstStyle/>
          <a:p>
            <a:fld id="{076D91C3-B40F-4CC5-9FBC-FE2DB6A84E62}" type="datetimeFigureOut">
              <a:rPr lang="en-MY" smtClean="0"/>
              <a:t>9/6/2021</a:t>
            </a:fld>
            <a:endParaRPr lang="en-MY"/>
          </a:p>
        </p:txBody>
      </p:sp>
      <p:sp>
        <p:nvSpPr>
          <p:cNvPr id="5" name="Footer Placeholder 4">
            <a:extLst>
              <a:ext uri="{FF2B5EF4-FFF2-40B4-BE49-F238E27FC236}">
                <a16:creationId xmlns:a16="http://schemas.microsoft.com/office/drawing/2014/main" id="{CE0D5B03-21CC-4B09-88B5-F7478F41B622}"/>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90D07109-86BD-446C-ACE1-6A31C5779F9D}"/>
              </a:ext>
            </a:extLst>
          </p:cNvPr>
          <p:cNvSpPr>
            <a:spLocks noGrp="1"/>
          </p:cNvSpPr>
          <p:nvPr>
            <p:ph type="sldNum" sz="quarter" idx="12"/>
          </p:nvPr>
        </p:nvSpPr>
        <p:spPr/>
        <p:txBody>
          <a:bodyPr/>
          <a:lstStyle/>
          <a:p>
            <a:fld id="{A02E4E27-74EA-478C-AC15-1D07C5AB72BF}" type="slidenum">
              <a:rPr lang="en-MY" smtClean="0"/>
              <a:t>‹#›</a:t>
            </a:fld>
            <a:endParaRPr lang="en-MY"/>
          </a:p>
        </p:txBody>
      </p:sp>
    </p:spTree>
    <p:extLst>
      <p:ext uri="{BB962C8B-B14F-4D97-AF65-F5344CB8AC3E}">
        <p14:creationId xmlns:p14="http://schemas.microsoft.com/office/powerpoint/2010/main" val="390664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0F0A6-DC06-419E-8F58-7E69E7A0395F}"/>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AFB3CB76-E1A9-432B-BCFF-0E18167D86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45ECA40F-16FA-445F-B700-13446229D3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7881BE5A-C0FA-4008-8841-B16A0CD54DC5}"/>
              </a:ext>
            </a:extLst>
          </p:cNvPr>
          <p:cNvSpPr>
            <a:spLocks noGrp="1"/>
          </p:cNvSpPr>
          <p:nvPr>
            <p:ph type="dt" sz="half" idx="10"/>
          </p:nvPr>
        </p:nvSpPr>
        <p:spPr/>
        <p:txBody>
          <a:bodyPr/>
          <a:lstStyle/>
          <a:p>
            <a:fld id="{076D91C3-B40F-4CC5-9FBC-FE2DB6A84E62}" type="datetimeFigureOut">
              <a:rPr lang="en-MY" smtClean="0"/>
              <a:t>9/6/2021</a:t>
            </a:fld>
            <a:endParaRPr lang="en-MY"/>
          </a:p>
        </p:txBody>
      </p:sp>
      <p:sp>
        <p:nvSpPr>
          <p:cNvPr id="6" name="Footer Placeholder 5">
            <a:extLst>
              <a:ext uri="{FF2B5EF4-FFF2-40B4-BE49-F238E27FC236}">
                <a16:creationId xmlns:a16="http://schemas.microsoft.com/office/drawing/2014/main" id="{0EDFD126-BAD9-4A0A-B0EA-E9CAC3D4B781}"/>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8EE52140-C68E-43BE-9EA9-9673B8EC02FE}"/>
              </a:ext>
            </a:extLst>
          </p:cNvPr>
          <p:cNvSpPr>
            <a:spLocks noGrp="1"/>
          </p:cNvSpPr>
          <p:nvPr>
            <p:ph type="sldNum" sz="quarter" idx="12"/>
          </p:nvPr>
        </p:nvSpPr>
        <p:spPr/>
        <p:txBody>
          <a:bodyPr/>
          <a:lstStyle/>
          <a:p>
            <a:fld id="{A02E4E27-74EA-478C-AC15-1D07C5AB72BF}" type="slidenum">
              <a:rPr lang="en-MY" smtClean="0"/>
              <a:t>‹#›</a:t>
            </a:fld>
            <a:endParaRPr lang="en-MY"/>
          </a:p>
        </p:txBody>
      </p:sp>
    </p:spTree>
    <p:extLst>
      <p:ext uri="{BB962C8B-B14F-4D97-AF65-F5344CB8AC3E}">
        <p14:creationId xmlns:p14="http://schemas.microsoft.com/office/powerpoint/2010/main" val="3084041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A04C4-8542-41F9-BC16-6E961C17852E}"/>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C452D3D9-F1F1-4581-A70C-2F1C0EF9C0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84F8E1-1805-455A-ACD6-7FE4571385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BB737F02-A66F-410B-877E-0330093D91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CFEE94-EC72-47C2-914B-5171AD1FEC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C79AF2B2-DD84-4A29-AB97-0226A57F993E}"/>
              </a:ext>
            </a:extLst>
          </p:cNvPr>
          <p:cNvSpPr>
            <a:spLocks noGrp="1"/>
          </p:cNvSpPr>
          <p:nvPr>
            <p:ph type="dt" sz="half" idx="10"/>
          </p:nvPr>
        </p:nvSpPr>
        <p:spPr/>
        <p:txBody>
          <a:bodyPr/>
          <a:lstStyle/>
          <a:p>
            <a:fld id="{076D91C3-B40F-4CC5-9FBC-FE2DB6A84E62}" type="datetimeFigureOut">
              <a:rPr lang="en-MY" smtClean="0"/>
              <a:t>9/6/2021</a:t>
            </a:fld>
            <a:endParaRPr lang="en-MY"/>
          </a:p>
        </p:txBody>
      </p:sp>
      <p:sp>
        <p:nvSpPr>
          <p:cNvPr id="8" name="Footer Placeholder 7">
            <a:extLst>
              <a:ext uri="{FF2B5EF4-FFF2-40B4-BE49-F238E27FC236}">
                <a16:creationId xmlns:a16="http://schemas.microsoft.com/office/drawing/2014/main" id="{56651D32-AE81-4EF6-BE65-978C6C7AE558}"/>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65FD87FD-167A-423A-B196-2FB3326E0952}"/>
              </a:ext>
            </a:extLst>
          </p:cNvPr>
          <p:cNvSpPr>
            <a:spLocks noGrp="1"/>
          </p:cNvSpPr>
          <p:nvPr>
            <p:ph type="sldNum" sz="quarter" idx="12"/>
          </p:nvPr>
        </p:nvSpPr>
        <p:spPr/>
        <p:txBody>
          <a:bodyPr/>
          <a:lstStyle/>
          <a:p>
            <a:fld id="{A02E4E27-74EA-478C-AC15-1D07C5AB72BF}" type="slidenum">
              <a:rPr lang="en-MY" smtClean="0"/>
              <a:t>‹#›</a:t>
            </a:fld>
            <a:endParaRPr lang="en-MY"/>
          </a:p>
        </p:txBody>
      </p:sp>
    </p:spTree>
    <p:extLst>
      <p:ext uri="{BB962C8B-B14F-4D97-AF65-F5344CB8AC3E}">
        <p14:creationId xmlns:p14="http://schemas.microsoft.com/office/powerpoint/2010/main" val="484205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D52BC-5043-47FE-A704-B77D13AE79B0}"/>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9EEBAADB-B7A5-4AB4-A76B-A9D41E97F294}"/>
              </a:ext>
            </a:extLst>
          </p:cNvPr>
          <p:cNvSpPr>
            <a:spLocks noGrp="1"/>
          </p:cNvSpPr>
          <p:nvPr>
            <p:ph type="dt" sz="half" idx="10"/>
          </p:nvPr>
        </p:nvSpPr>
        <p:spPr/>
        <p:txBody>
          <a:bodyPr/>
          <a:lstStyle/>
          <a:p>
            <a:fld id="{076D91C3-B40F-4CC5-9FBC-FE2DB6A84E62}" type="datetimeFigureOut">
              <a:rPr lang="en-MY" smtClean="0"/>
              <a:t>9/6/2021</a:t>
            </a:fld>
            <a:endParaRPr lang="en-MY"/>
          </a:p>
        </p:txBody>
      </p:sp>
      <p:sp>
        <p:nvSpPr>
          <p:cNvPr id="4" name="Footer Placeholder 3">
            <a:extLst>
              <a:ext uri="{FF2B5EF4-FFF2-40B4-BE49-F238E27FC236}">
                <a16:creationId xmlns:a16="http://schemas.microsoft.com/office/drawing/2014/main" id="{B3A18BE4-1F10-4530-AA4C-A60CA8611E69}"/>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C881374E-0E16-42C4-937B-F823C65DA11A}"/>
              </a:ext>
            </a:extLst>
          </p:cNvPr>
          <p:cNvSpPr>
            <a:spLocks noGrp="1"/>
          </p:cNvSpPr>
          <p:nvPr>
            <p:ph type="sldNum" sz="quarter" idx="12"/>
          </p:nvPr>
        </p:nvSpPr>
        <p:spPr/>
        <p:txBody>
          <a:bodyPr/>
          <a:lstStyle/>
          <a:p>
            <a:fld id="{A02E4E27-74EA-478C-AC15-1D07C5AB72BF}" type="slidenum">
              <a:rPr lang="en-MY" smtClean="0"/>
              <a:t>‹#›</a:t>
            </a:fld>
            <a:endParaRPr lang="en-MY"/>
          </a:p>
        </p:txBody>
      </p:sp>
    </p:spTree>
    <p:extLst>
      <p:ext uri="{BB962C8B-B14F-4D97-AF65-F5344CB8AC3E}">
        <p14:creationId xmlns:p14="http://schemas.microsoft.com/office/powerpoint/2010/main" val="738543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9F0DE9-73B7-4D41-845C-600C7E1F1437}"/>
              </a:ext>
            </a:extLst>
          </p:cNvPr>
          <p:cNvSpPr>
            <a:spLocks noGrp="1"/>
          </p:cNvSpPr>
          <p:nvPr>
            <p:ph type="dt" sz="half" idx="10"/>
          </p:nvPr>
        </p:nvSpPr>
        <p:spPr/>
        <p:txBody>
          <a:bodyPr/>
          <a:lstStyle/>
          <a:p>
            <a:fld id="{076D91C3-B40F-4CC5-9FBC-FE2DB6A84E62}" type="datetimeFigureOut">
              <a:rPr lang="en-MY" smtClean="0"/>
              <a:t>9/6/2021</a:t>
            </a:fld>
            <a:endParaRPr lang="en-MY"/>
          </a:p>
        </p:txBody>
      </p:sp>
      <p:sp>
        <p:nvSpPr>
          <p:cNvPr id="3" name="Footer Placeholder 2">
            <a:extLst>
              <a:ext uri="{FF2B5EF4-FFF2-40B4-BE49-F238E27FC236}">
                <a16:creationId xmlns:a16="http://schemas.microsoft.com/office/drawing/2014/main" id="{D06C9F7F-624C-48A5-8753-1FC7957BC0DD}"/>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89323270-FD3C-4F5C-B785-722A23111F3C}"/>
              </a:ext>
            </a:extLst>
          </p:cNvPr>
          <p:cNvSpPr>
            <a:spLocks noGrp="1"/>
          </p:cNvSpPr>
          <p:nvPr>
            <p:ph type="sldNum" sz="quarter" idx="12"/>
          </p:nvPr>
        </p:nvSpPr>
        <p:spPr/>
        <p:txBody>
          <a:bodyPr/>
          <a:lstStyle/>
          <a:p>
            <a:fld id="{A02E4E27-74EA-478C-AC15-1D07C5AB72BF}" type="slidenum">
              <a:rPr lang="en-MY" smtClean="0"/>
              <a:t>‹#›</a:t>
            </a:fld>
            <a:endParaRPr lang="en-MY"/>
          </a:p>
        </p:txBody>
      </p:sp>
    </p:spTree>
    <p:extLst>
      <p:ext uri="{BB962C8B-B14F-4D97-AF65-F5344CB8AC3E}">
        <p14:creationId xmlns:p14="http://schemas.microsoft.com/office/powerpoint/2010/main" val="2462071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46A5-2D41-4817-BB4F-43052BCBB1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517C2749-4FC4-47E8-AD76-420E2EE8D4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3287B7AB-1E78-4A30-9899-7C5172FB44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A26BD8-7E16-4130-8783-E47DD28EE1A4}"/>
              </a:ext>
            </a:extLst>
          </p:cNvPr>
          <p:cNvSpPr>
            <a:spLocks noGrp="1"/>
          </p:cNvSpPr>
          <p:nvPr>
            <p:ph type="dt" sz="half" idx="10"/>
          </p:nvPr>
        </p:nvSpPr>
        <p:spPr/>
        <p:txBody>
          <a:bodyPr/>
          <a:lstStyle/>
          <a:p>
            <a:fld id="{076D91C3-B40F-4CC5-9FBC-FE2DB6A84E62}" type="datetimeFigureOut">
              <a:rPr lang="en-MY" smtClean="0"/>
              <a:t>9/6/2021</a:t>
            </a:fld>
            <a:endParaRPr lang="en-MY"/>
          </a:p>
        </p:txBody>
      </p:sp>
      <p:sp>
        <p:nvSpPr>
          <p:cNvPr id="6" name="Footer Placeholder 5">
            <a:extLst>
              <a:ext uri="{FF2B5EF4-FFF2-40B4-BE49-F238E27FC236}">
                <a16:creationId xmlns:a16="http://schemas.microsoft.com/office/drawing/2014/main" id="{51B9EA8C-6D81-4E38-B060-60D712B2073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F22C5B65-2F67-424A-9A9E-4A41D60B5E46}"/>
              </a:ext>
            </a:extLst>
          </p:cNvPr>
          <p:cNvSpPr>
            <a:spLocks noGrp="1"/>
          </p:cNvSpPr>
          <p:nvPr>
            <p:ph type="sldNum" sz="quarter" idx="12"/>
          </p:nvPr>
        </p:nvSpPr>
        <p:spPr/>
        <p:txBody>
          <a:bodyPr/>
          <a:lstStyle/>
          <a:p>
            <a:fld id="{A02E4E27-74EA-478C-AC15-1D07C5AB72BF}" type="slidenum">
              <a:rPr lang="en-MY" smtClean="0"/>
              <a:t>‹#›</a:t>
            </a:fld>
            <a:endParaRPr lang="en-MY"/>
          </a:p>
        </p:txBody>
      </p:sp>
    </p:spTree>
    <p:extLst>
      <p:ext uri="{BB962C8B-B14F-4D97-AF65-F5344CB8AC3E}">
        <p14:creationId xmlns:p14="http://schemas.microsoft.com/office/powerpoint/2010/main" val="677290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1F6D2-4710-4880-A28C-19D50F75EF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A2AC13EF-2245-4A34-B46F-35913B1924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5789FACA-48E6-499E-A877-429968DF9D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DC1DDC-C541-450F-8F9F-5731E270017F}"/>
              </a:ext>
            </a:extLst>
          </p:cNvPr>
          <p:cNvSpPr>
            <a:spLocks noGrp="1"/>
          </p:cNvSpPr>
          <p:nvPr>
            <p:ph type="dt" sz="half" idx="10"/>
          </p:nvPr>
        </p:nvSpPr>
        <p:spPr/>
        <p:txBody>
          <a:bodyPr/>
          <a:lstStyle/>
          <a:p>
            <a:fld id="{076D91C3-B40F-4CC5-9FBC-FE2DB6A84E62}" type="datetimeFigureOut">
              <a:rPr lang="en-MY" smtClean="0"/>
              <a:t>9/6/2021</a:t>
            </a:fld>
            <a:endParaRPr lang="en-MY"/>
          </a:p>
        </p:txBody>
      </p:sp>
      <p:sp>
        <p:nvSpPr>
          <p:cNvPr id="6" name="Footer Placeholder 5">
            <a:extLst>
              <a:ext uri="{FF2B5EF4-FFF2-40B4-BE49-F238E27FC236}">
                <a16:creationId xmlns:a16="http://schemas.microsoft.com/office/drawing/2014/main" id="{CDF62D5C-D408-43DA-9122-32B7984998F2}"/>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81FC4397-5C40-4AAD-87CB-DCA4B73BC5E2}"/>
              </a:ext>
            </a:extLst>
          </p:cNvPr>
          <p:cNvSpPr>
            <a:spLocks noGrp="1"/>
          </p:cNvSpPr>
          <p:nvPr>
            <p:ph type="sldNum" sz="quarter" idx="12"/>
          </p:nvPr>
        </p:nvSpPr>
        <p:spPr/>
        <p:txBody>
          <a:bodyPr/>
          <a:lstStyle/>
          <a:p>
            <a:fld id="{A02E4E27-74EA-478C-AC15-1D07C5AB72BF}" type="slidenum">
              <a:rPr lang="en-MY" smtClean="0"/>
              <a:t>‹#›</a:t>
            </a:fld>
            <a:endParaRPr lang="en-MY"/>
          </a:p>
        </p:txBody>
      </p:sp>
    </p:spTree>
    <p:extLst>
      <p:ext uri="{BB962C8B-B14F-4D97-AF65-F5344CB8AC3E}">
        <p14:creationId xmlns:p14="http://schemas.microsoft.com/office/powerpoint/2010/main" val="3852975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D6C61D-FADC-45B7-ABBF-97B9554286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97C5C84C-963C-4D37-8A2B-6660CA675A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57FFAAE0-5801-4ACD-8C5A-B6B0A63EB4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6D91C3-B40F-4CC5-9FBC-FE2DB6A84E62}" type="datetimeFigureOut">
              <a:rPr lang="en-MY" smtClean="0"/>
              <a:t>9/6/2021</a:t>
            </a:fld>
            <a:endParaRPr lang="en-MY"/>
          </a:p>
        </p:txBody>
      </p:sp>
      <p:sp>
        <p:nvSpPr>
          <p:cNvPr id="5" name="Footer Placeholder 4">
            <a:extLst>
              <a:ext uri="{FF2B5EF4-FFF2-40B4-BE49-F238E27FC236}">
                <a16:creationId xmlns:a16="http://schemas.microsoft.com/office/drawing/2014/main" id="{3516A26F-398F-4AEB-BE81-0657A758DA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6FAA8124-A059-436E-B923-DA44CE3755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2E4E27-74EA-478C-AC15-1D07C5AB72BF}" type="slidenum">
              <a:rPr lang="en-MY" smtClean="0"/>
              <a:t>‹#›</a:t>
            </a:fld>
            <a:endParaRPr lang="en-MY"/>
          </a:p>
        </p:txBody>
      </p:sp>
    </p:spTree>
    <p:extLst>
      <p:ext uri="{BB962C8B-B14F-4D97-AF65-F5344CB8AC3E}">
        <p14:creationId xmlns:p14="http://schemas.microsoft.com/office/powerpoint/2010/main" val="1127362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9C171A0F-7D77-404D-8E6A-F682C170536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28B659-8A6F-47FD-8911-7AD4A938CCD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MY" sz="5200" dirty="0">
                <a:solidFill>
                  <a:srgbClr val="FFFFFF"/>
                </a:solidFill>
              </a:rPr>
              <a:t>STUDIES OF DEVELOPER BEHAVIOUR</a:t>
            </a:r>
          </a:p>
        </p:txBody>
      </p:sp>
      <p:sp>
        <p:nvSpPr>
          <p:cNvPr id="3" name="Subtitle 2">
            <a:extLst>
              <a:ext uri="{FF2B5EF4-FFF2-40B4-BE49-F238E27FC236}">
                <a16:creationId xmlns:a16="http://schemas.microsoft.com/office/drawing/2014/main" id="{EB1318D6-A3BF-468B-9A08-173293B56EA9}"/>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MY" dirty="0">
                <a:solidFill>
                  <a:srgbClr val="FFFFFF"/>
                </a:solidFill>
              </a:rPr>
              <a:t>Fadhluddin bin Sahlan 1817445</a:t>
            </a:r>
          </a:p>
          <a:p>
            <a:r>
              <a:rPr lang="en-MY" dirty="0">
                <a:solidFill>
                  <a:srgbClr val="FFFFFF"/>
                </a:solidFill>
              </a:rPr>
              <a:t>Test 2</a:t>
            </a:r>
          </a:p>
        </p:txBody>
      </p:sp>
    </p:spTree>
    <p:extLst>
      <p:ext uri="{BB962C8B-B14F-4D97-AF65-F5344CB8AC3E}">
        <p14:creationId xmlns:p14="http://schemas.microsoft.com/office/powerpoint/2010/main" val="42800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FA072AC-721A-4EB2-BF35-297012FCC1E1}"/>
              </a:ext>
            </a:extLst>
          </p:cNvPr>
          <p:cNvSpPr>
            <a:spLocks noGrp="1"/>
          </p:cNvSpPr>
          <p:nvPr>
            <p:ph type="title"/>
          </p:nvPr>
        </p:nvSpPr>
        <p:spPr>
          <a:xfrm>
            <a:off x="767290" y="1030286"/>
            <a:ext cx="4153626" cy="2174091"/>
          </a:xfrm>
        </p:spPr>
        <p:txBody>
          <a:bodyPr anchor="b">
            <a:normAutofit/>
          </a:bodyPr>
          <a:lstStyle/>
          <a:p>
            <a:r>
              <a:rPr lang="en-MY" sz="3700">
                <a:solidFill>
                  <a:schemeClr val="bg1"/>
                </a:solidFill>
              </a:rPr>
              <a:t>What is the summary of years that developers from Malaysia do coding</a:t>
            </a:r>
          </a:p>
        </p:txBody>
      </p:sp>
      <p:grpSp>
        <p:nvGrpSpPr>
          <p:cNvPr id="23" name="Group 22">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4"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9" name="Content Placeholder 8">
            <a:extLst>
              <a:ext uri="{FF2B5EF4-FFF2-40B4-BE49-F238E27FC236}">
                <a16:creationId xmlns:a16="http://schemas.microsoft.com/office/drawing/2014/main" id="{EE0FEA6B-8023-425C-8A74-7B25433A3EC4}"/>
              </a:ext>
            </a:extLst>
          </p:cNvPr>
          <p:cNvSpPr>
            <a:spLocks noGrp="1"/>
          </p:cNvSpPr>
          <p:nvPr>
            <p:ph idx="1"/>
          </p:nvPr>
        </p:nvSpPr>
        <p:spPr>
          <a:xfrm>
            <a:off x="767290" y="3428999"/>
            <a:ext cx="4075054" cy="2741213"/>
          </a:xfrm>
        </p:spPr>
        <p:txBody>
          <a:bodyPr anchor="t">
            <a:normAutofit/>
          </a:bodyPr>
          <a:lstStyle/>
          <a:p>
            <a:pPr marL="0" indent="0">
              <a:buNone/>
            </a:pPr>
            <a:r>
              <a:rPr lang="en-US" sz="2000">
                <a:solidFill>
                  <a:schemeClr val="bg1"/>
                </a:solidFill>
              </a:rPr>
              <a:t>The mean of experience in years for developers in Malaysia do coding is 9.48 years while the maximum years  of experience is 22 years. This is based on the data collected from 42 respondents.</a:t>
            </a:r>
          </a:p>
        </p:txBody>
      </p:sp>
      <p:pic>
        <p:nvPicPr>
          <p:cNvPr id="5" name="Content Placeholder 4">
            <a:extLst>
              <a:ext uri="{FF2B5EF4-FFF2-40B4-BE49-F238E27FC236}">
                <a16:creationId xmlns:a16="http://schemas.microsoft.com/office/drawing/2014/main" id="{26E5976C-2D3A-4667-8E3C-02F527299498}"/>
              </a:ext>
            </a:extLst>
          </p:cNvPr>
          <p:cNvPicPr>
            <a:picLocks noChangeAspect="1"/>
          </p:cNvPicPr>
          <p:nvPr/>
        </p:nvPicPr>
        <p:blipFill rotWithShape="1">
          <a:blip r:embed="rId2"/>
          <a:srcRect b="12851"/>
          <a:stretch/>
        </p:blipFill>
        <p:spPr>
          <a:xfrm>
            <a:off x="6643856" y="1946407"/>
            <a:ext cx="5051320" cy="2964728"/>
          </a:xfrm>
          <a:prstGeom prst="rect">
            <a:avLst/>
          </a:prstGeom>
        </p:spPr>
      </p:pic>
    </p:spTree>
    <p:extLst>
      <p:ext uri="{BB962C8B-B14F-4D97-AF65-F5344CB8AC3E}">
        <p14:creationId xmlns:p14="http://schemas.microsoft.com/office/powerpoint/2010/main" val="1049553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95724071-AC7B-4A67-934B-CD7F90745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73"/>
            <a:ext cx="12192000" cy="18558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F932ED3-1BDC-45CF-AB38-B9422F3E62D5}"/>
              </a:ext>
            </a:extLst>
          </p:cNvPr>
          <p:cNvPicPr>
            <a:picLocks noGrp="1" noChangeAspect="1"/>
          </p:cNvPicPr>
          <p:nvPr>
            <p:ph idx="1"/>
          </p:nvPr>
        </p:nvPicPr>
        <p:blipFill>
          <a:blip r:embed="rId2"/>
          <a:stretch>
            <a:fillRect/>
          </a:stretch>
        </p:blipFill>
        <p:spPr>
          <a:xfrm>
            <a:off x="838200" y="2617788"/>
            <a:ext cx="5127625" cy="3438525"/>
          </a:xfrm>
        </p:spPr>
      </p:pic>
      <p:sp>
        <p:nvSpPr>
          <p:cNvPr id="8" name="TextBox 7">
            <a:extLst>
              <a:ext uri="{FF2B5EF4-FFF2-40B4-BE49-F238E27FC236}">
                <a16:creationId xmlns:a16="http://schemas.microsoft.com/office/drawing/2014/main" id="{67642F9F-FB6F-4A9A-A3E0-249FA469DCBD}"/>
              </a:ext>
            </a:extLst>
          </p:cNvPr>
          <p:cNvSpPr txBox="1"/>
          <p:nvPr/>
        </p:nvSpPr>
        <p:spPr>
          <a:xfrm>
            <a:off x="838200" y="5367338"/>
            <a:ext cx="5127625" cy="687388"/>
          </a:xfrm>
          <a:prstGeom prst="rect">
            <a:avLst/>
          </a:prstGeom>
          <a:solidFill>
            <a:srgbClr val="000000">
              <a:alpha val="50000"/>
            </a:srgbClr>
          </a:solidFill>
          <a:ln>
            <a:noFill/>
          </a:ln>
        </p:spPr>
        <p:txBody>
          <a:bodyPr wrap="square" rtlCol="0" anchor="ctr">
            <a:noAutofit/>
          </a:bodyPr>
          <a:lstStyle/>
          <a:p>
            <a:pPr algn="ctr">
              <a:spcAft>
                <a:spcPts val="600"/>
              </a:spcAft>
            </a:pPr>
            <a:r>
              <a:rPr lang="en-MY" sz="1300">
                <a:solidFill>
                  <a:srgbClr val="FFFFFF"/>
                </a:solidFill>
              </a:rPr>
              <a:t>Summary for World</a:t>
            </a:r>
          </a:p>
        </p:txBody>
      </p:sp>
      <p:pic>
        <p:nvPicPr>
          <p:cNvPr id="7" name="Picture 6">
            <a:extLst>
              <a:ext uri="{FF2B5EF4-FFF2-40B4-BE49-F238E27FC236}">
                <a16:creationId xmlns:a16="http://schemas.microsoft.com/office/drawing/2014/main" id="{9B88D615-F509-4784-B9C1-6ED3FCC064E8}"/>
              </a:ext>
            </a:extLst>
          </p:cNvPr>
          <p:cNvPicPr>
            <a:picLocks noChangeAspect="1"/>
          </p:cNvPicPr>
          <p:nvPr/>
        </p:nvPicPr>
        <p:blipFill>
          <a:blip r:embed="rId3"/>
          <a:stretch>
            <a:fillRect/>
          </a:stretch>
        </p:blipFill>
        <p:spPr>
          <a:xfrm>
            <a:off x="6037263" y="2617788"/>
            <a:ext cx="5314950" cy="3438525"/>
          </a:xfrm>
          <a:prstGeom prst="rect">
            <a:avLst/>
          </a:prstGeom>
        </p:spPr>
      </p:pic>
      <p:sp>
        <p:nvSpPr>
          <p:cNvPr id="9" name="TextBox 8">
            <a:extLst>
              <a:ext uri="{FF2B5EF4-FFF2-40B4-BE49-F238E27FC236}">
                <a16:creationId xmlns:a16="http://schemas.microsoft.com/office/drawing/2014/main" id="{F6F51788-3502-488B-8306-9AFA64F3CADF}"/>
              </a:ext>
            </a:extLst>
          </p:cNvPr>
          <p:cNvSpPr txBox="1"/>
          <p:nvPr/>
        </p:nvSpPr>
        <p:spPr>
          <a:xfrm>
            <a:off x="6037263" y="5367338"/>
            <a:ext cx="5314950" cy="687388"/>
          </a:xfrm>
          <a:prstGeom prst="rect">
            <a:avLst/>
          </a:prstGeom>
          <a:solidFill>
            <a:srgbClr val="000000">
              <a:alpha val="50000"/>
            </a:srgbClr>
          </a:solidFill>
          <a:ln>
            <a:noFill/>
          </a:ln>
        </p:spPr>
        <p:txBody>
          <a:bodyPr wrap="square" rtlCol="0" anchor="ctr">
            <a:noAutofit/>
          </a:bodyPr>
          <a:lstStyle/>
          <a:p>
            <a:pPr algn="ctr">
              <a:spcAft>
                <a:spcPts val="600"/>
              </a:spcAft>
            </a:pPr>
            <a:r>
              <a:rPr lang="en-MY" sz="1300">
                <a:solidFill>
                  <a:srgbClr val="FFFFFF"/>
                </a:solidFill>
              </a:rPr>
              <a:t>Summary for Malaysia</a:t>
            </a:r>
          </a:p>
        </p:txBody>
      </p:sp>
      <p:sp>
        <p:nvSpPr>
          <p:cNvPr id="2" name="Title 1">
            <a:extLst>
              <a:ext uri="{FF2B5EF4-FFF2-40B4-BE49-F238E27FC236}">
                <a16:creationId xmlns:a16="http://schemas.microsoft.com/office/drawing/2014/main" id="{ECD14A72-2264-4D87-B8F7-0BBF20A63B1C}"/>
              </a:ext>
            </a:extLst>
          </p:cNvPr>
          <p:cNvSpPr>
            <a:spLocks noGrp="1"/>
          </p:cNvSpPr>
          <p:nvPr>
            <p:ph type="title"/>
          </p:nvPr>
        </p:nvSpPr>
        <p:spPr>
          <a:xfrm>
            <a:off x="838200" y="365125"/>
            <a:ext cx="10515600" cy="1325563"/>
          </a:xfrm>
        </p:spPr>
        <p:txBody>
          <a:bodyPr>
            <a:normAutofit/>
          </a:bodyPr>
          <a:lstStyle/>
          <a:p>
            <a:r>
              <a:rPr lang="en-MY" dirty="0">
                <a:solidFill>
                  <a:schemeClr val="bg1"/>
                </a:solidFill>
              </a:rPr>
              <a:t>Do you consider Malaysian Developer as overwork?</a:t>
            </a:r>
          </a:p>
        </p:txBody>
      </p:sp>
      <p:sp>
        <p:nvSpPr>
          <p:cNvPr id="10" name="TextBox 9">
            <a:extLst>
              <a:ext uri="{FF2B5EF4-FFF2-40B4-BE49-F238E27FC236}">
                <a16:creationId xmlns:a16="http://schemas.microsoft.com/office/drawing/2014/main" id="{8E46D216-10AB-4853-9DEA-5761FD68D27A}"/>
              </a:ext>
            </a:extLst>
          </p:cNvPr>
          <p:cNvSpPr txBox="1"/>
          <p:nvPr/>
        </p:nvSpPr>
        <p:spPr>
          <a:xfrm>
            <a:off x="825934" y="2036330"/>
            <a:ext cx="10540129" cy="369332"/>
          </a:xfrm>
          <a:prstGeom prst="rect">
            <a:avLst/>
          </a:prstGeom>
          <a:noFill/>
        </p:spPr>
        <p:txBody>
          <a:bodyPr wrap="none" rtlCol="0">
            <a:spAutoFit/>
          </a:bodyPr>
          <a:lstStyle/>
          <a:p>
            <a:r>
              <a:rPr lang="en-MY" dirty="0"/>
              <a:t>Malaysian Developer is not overwork since the mean of working hours weekly is lower than the mean of world</a:t>
            </a:r>
          </a:p>
        </p:txBody>
      </p:sp>
    </p:spTree>
    <p:extLst>
      <p:ext uri="{BB962C8B-B14F-4D97-AF65-F5344CB8AC3E}">
        <p14:creationId xmlns:p14="http://schemas.microsoft.com/office/powerpoint/2010/main" val="189056660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134">
            <a:extLst>
              <a:ext uri="{FF2B5EF4-FFF2-40B4-BE49-F238E27FC236}">
                <a16:creationId xmlns:a16="http://schemas.microsoft.com/office/drawing/2014/main" id="{A87EA4E9-DFD6-45D4-965D-8A79984E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4293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D563D0-26B1-479A-85CA-95FC7E496571}"/>
              </a:ext>
            </a:extLst>
          </p:cNvPr>
          <p:cNvSpPr>
            <a:spLocks noGrp="1"/>
          </p:cNvSpPr>
          <p:nvPr>
            <p:ph type="title"/>
          </p:nvPr>
        </p:nvSpPr>
        <p:spPr>
          <a:xfrm>
            <a:off x="847344" y="300505"/>
            <a:ext cx="10506456" cy="1197864"/>
          </a:xfrm>
        </p:spPr>
        <p:txBody>
          <a:bodyPr vert="horz" lIns="91440" tIns="45720" rIns="91440" bIns="45720" rtlCol="0" anchor="b">
            <a:normAutofit/>
          </a:bodyPr>
          <a:lstStyle/>
          <a:p>
            <a:pPr algn="ctr"/>
            <a:r>
              <a:rPr lang="en-US" sz="3800">
                <a:solidFill>
                  <a:schemeClr val="bg1"/>
                </a:solidFill>
              </a:rPr>
              <a:t>What is the most Programming Language people in Malaysia most worked with?</a:t>
            </a:r>
          </a:p>
        </p:txBody>
      </p:sp>
      <p:pic>
        <p:nvPicPr>
          <p:cNvPr id="5" name="Content Placeholder 4">
            <a:extLst>
              <a:ext uri="{FF2B5EF4-FFF2-40B4-BE49-F238E27FC236}">
                <a16:creationId xmlns:a16="http://schemas.microsoft.com/office/drawing/2014/main" id="{93155BB2-454C-4700-A94E-6D42A0FD5B10}"/>
              </a:ext>
            </a:extLst>
          </p:cNvPr>
          <p:cNvPicPr>
            <a:picLocks noGrp="1" noChangeAspect="1"/>
          </p:cNvPicPr>
          <p:nvPr>
            <p:ph idx="1"/>
          </p:nvPr>
        </p:nvPicPr>
        <p:blipFill>
          <a:blip r:embed="rId2"/>
          <a:stretch>
            <a:fillRect/>
          </a:stretch>
        </p:blipFill>
        <p:spPr>
          <a:xfrm>
            <a:off x="2356280" y="2811439"/>
            <a:ext cx="1717043" cy="3461342"/>
          </a:xfrm>
          <a:prstGeom prst="rect">
            <a:avLst/>
          </a:prstGeom>
        </p:spPr>
      </p:pic>
      <p:pic>
        <p:nvPicPr>
          <p:cNvPr id="2050" name="Picture 2">
            <a:extLst>
              <a:ext uri="{FF2B5EF4-FFF2-40B4-BE49-F238E27FC236}">
                <a16:creationId xmlns:a16="http://schemas.microsoft.com/office/drawing/2014/main" id="{1DEE47F0-CE20-4A81-9A8E-C6311493AD6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78979" y="2811438"/>
            <a:ext cx="4596438" cy="346134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6EAFA4E-6681-4FA3-B3FD-1E92D434AFB5}"/>
              </a:ext>
            </a:extLst>
          </p:cNvPr>
          <p:cNvSpPr txBox="1"/>
          <p:nvPr/>
        </p:nvSpPr>
        <p:spPr>
          <a:xfrm>
            <a:off x="1000627" y="6372829"/>
            <a:ext cx="9948814" cy="369332"/>
          </a:xfrm>
          <a:prstGeom prst="rect">
            <a:avLst/>
          </a:prstGeom>
          <a:noFill/>
        </p:spPr>
        <p:txBody>
          <a:bodyPr wrap="none" rtlCol="0">
            <a:spAutoFit/>
          </a:bodyPr>
          <a:lstStyle/>
          <a:p>
            <a:r>
              <a:rPr lang="en-US" dirty="0"/>
              <a:t>Answer: THE MOST FAMOUS PROGRAMMING LANGUAGE IN MALAYSIA ARE HTML/CSS AND JAVASCRIPT.</a:t>
            </a:r>
            <a:endParaRPr lang="en-MY" dirty="0"/>
          </a:p>
        </p:txBody>
      </p:sp>
    </p:spTree>
    <p:extLst>
      <p:ext uri="{BB962C8B-B14F-4D97-AF65-F5344CB8AC3E}">
        <p14:creationId xmlns:p14="http://schemas.microsoft.com/office/powerpoint/2010/main" val="1969087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9">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1">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17" name="Freeform: Shape 16">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0"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4"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25" name="Freeform: Shape 24">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564D91B-6309-4FE8-9AC5-D9ABA3557BFB}"/>
              </a:ext>
            </a:extLst>
          </p:cNvPr>
          <p:cNvSpPr>
            <a:spLocks noGrp="1"/>
          </p:cNvSpPr>
          <p:nvPr>
            <p:ph type="title"/>
          </p:nvPr>
        </p:nvSpPr>
        <p:spPr>
          <a:xfrm>
            <a:off x="838200" y="1391619"/>
            <a:ext cx="4905401" cy="4042196"/>
          </a:xfrm>
        </p:spPr>
        <p:txBody>
          <a:bodyPr>
            <a:normAutofit/>
          </a:bodyPr>
          <a:lstStyle/>
          <a:p>
            <a:pPr algn="ctr"/>
            <a:r>
              <a:rPr lang="en-MY">
                <a:solidFill>
                  <a:schemeClr val="bg1"/>
                </a:solidFill>
              </a:rPr>
              <a:t>Summary</a:t>
            </a:r>
          </a:p>
        </p:txBody>
      </p:sp>
      <p:sp>
        <p:nvSpPr>
          <p:cNvPr id="3" name="Content Placeholder 2">
            <a:extLst>
              <a:ext uri="{FF2B5EF4-FFF2-40B4-BE49-F238E27FC236}">
                <a16:creationId xmlns:a16="http://schemas.microsoft.com/office/drawing/2014/main" id="{0CAB3840-9EDA-4A62-9CFA-CA58BFCF13C5}"/>
              </a:ext>
            </a:extLst>
          </p:cNvPr>
          <p:cNvSpPr>
            <a:spLocks noGrp="1"/>
          </p:cNvSpPr>
          <p:nvPr>
            <p:ph idx="1"/>
          </p:nvPr>
        </p:nvSpPr>
        <p:spPr>
          <a:xfrm>
            <a:off x="6477270" y="1130846"/>
            <a:ext cx="4974771" cy="4351338"/>
          </a:xfrm>
        </p:spPr>
        <p:txBody>
          <a:bodyPr>
            <a:normAutofit/>
          </a:bodyPr>
          <a:lstStyle/>
          <a:p>
            <a:pPr marL="0" indent="0">
              <a:buNone/>
            </a:pPr>
            <a:r>
              <a:rPr lang="en-MY">
                <a:solidFill>
                  <a:schemeClr val="bg1"/>
                </a:solidFill>
              </a:rPr>
              <a:t>This project is investigating the behaviour of developers around the world and in Malaysia using tools like Pyspark.</a:t>
            </a:r>
          </a:p>
        </p:txBody>
      </p:sp>
    </p:spTree>
    <p:extLst>
      <p:ext uri="{BB962C8B-B14F-4D97-AF65-F5344CB8AC3E}">
        <p14:creationId xmlns:p14="http://schemas.microsoft.com/office/powerpoint/2010/main" val="1682825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17" name="Freeform: Shape 16">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0"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4"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25" name="Freeform: Shape 24">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C7545DCB-92B0-4DBF-B332-BC005FD261A9}"/>
              </a:ext>
            </a:extLst>
          </p:cNvPr>
          <p:cNvSpPr>
            <a:spLocks noGrp="1"/>
          </p:cNvSpPr>
          <p:nvPr>
            <p:ph type="title"/>
          </p:nvPr>
        </p:nvSpPr>
        <p:spPr>
          <a:xfrm>
            <a:off x="838200" y="1391619"/>
            <a:ext cx="4905401" cy="4042196"/>
          </a:xfrm>
        </p:spPr>
        <p:txBody>
          <a:bodyPr>
            <a:normAutofit/>
          </a:bodyPr>
          <a:lstStyle/>
          <a:p>
            <a:pPr algn="ctr"/>
            <a:r>
              <a:rPr lang="en-MY">
                <a:solidFill>
                  <a:schemeClr val="bg1"/>
                </a:solidFill>
              </a:rPr>
              <a:t>Background</a:t>
            </a:r>
          </a:p>
        </p:txBody>
      </p:sp>
      <p:sp>
        <p:nvSpPr>
          <p:cNvPr id="3" name="Content Placeholder 2">
            <a:extLst>
              <a:ext uri="{FF2B5EF4-FFF2-40B4-BE49-F238E27FC236}">
                <a16:creationId xmlns:a16="http://schemas.microsoft.com/office/drawing/2014/main" id="{83118479-36AD-4767-90D5-EB415831763A}"/>
              </a:ext>
            </a:extLst>
          </p:cNvPr>
          <p:cNvSpPr>
            <a:spLocks noGrp="1"/>
          </p:cNvSpPr>
          <p:nvPr>
            <p:ph idx="1"/>
          </p:nvPr>
        </p:nvSpPr>
        <p:spPr>
          <a:xfrm>
            <a:off x="6477270" y="1130846"/>
            <a:ext cx="4974771" cy="4351338"/>
          </a:xfrm>
        </p:spPr>
        <p:txBody>
          <a:bodyPr>
            <a:normAutofit/>
          </a:bodyPr>
          <a:lstStyle/>
          <a:p>
            <a:pPr marL="0" indent="0">
              <a:buNone/>
            </a:pPr>
            <a:r>
              <a:rPr lang="en-MY" sz="2600">
                <a:solidFill>
                  <a:schemeClr val="bg1"/>
                </a:solidFill>
              </a:rPr>
              <a:t>Developer is one of the new career chosen by people nowadays due to the expansion of technology IR 4.0. Many people choose to become a developer but still these people not fulfil the capacity of developers needed nowadays. However, some questions need to be answered by this future developer whether their ambition is suitable with their personality and such.</a:t>
            </a:r>
          </a:p>
        </p:txBody>
      </p:sp>
    </p:spTree>
    <p:extLst>
      <p:ext uri="{BB962C8B-B14F-4D97-AF65-F5344CB8AC3E}">
        <p14:creationId xmlns:p14="http://schemas.microsoft.com/office/powerpoint/2010/main" val="2813299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88F9463E-01D5-4190-A802-ECD3AD13F3D8}"/>
              </a:ext>
            </a:extLst>
          </p:cNvPr>
          <p:cNvSpPr>
            <a:spLocks noGrp="1"/>
          </p:cNvSpPr>
          <p:nvPr>
            <p:ph type="title"/>
          </p:nvPr>
        </p:nvSpPr>
        <p:spPr>
          <a:xfrm>
            <a:off x="535020" y="685800"/>
            <a:ext cx="2780271" cy="5105400"/>
          </a:xfrm>
        </p:spPr>
        <p:txBody>
          <a:bodyPr>
            <a:normAutofit/>
          </a:bodyPr>
          <a:lstStyle/>
          <a:p>
            <a:r>
              <a:rPr lang="en-MY" sz="4000">
                <a:solidFill>
                  <a:srgbClr val="FFFFFF"/>
                </a:solidFill>
              </a:rPr>
              <a:t>Data Science Questions</a:t>
            </a:r>
          </a:p>
        </p:txBody>
      </p:sp>
      <p:graphicFrame>
        <p:nvGraphicFramePr>
          <p:cNvPr id="5" name="Content Placeholder 2">
            <a:extLst>
              <a:ext uri="{FF2B5EF4-FFF2-40B4-BE49-F238E27FC236}">
                <a16:creationId xmlns:a16="http://schemas.microsoft.com/office/drawing/2014/main" id="{CCC73129-D82A-4BA5-8FBC-57520507757C}"/>
              </a:ext>
            </a:extLst>
          </p:cNvPr>
          <p:cNvGraphicFramePr>
            <a:graphicFrameLocks noGrp="1"/>
          </p:cNvGraphicFramePr>
          <p:nvPr>
            <p:ph idx="1"/>
            <p:extLst>
              <p:ext uri="{D42A27DB-BD31-4B8C-83A1-F6EECF244321}">
                <p14:modId xmlns:p14="http://schemas.microsoft.com/office/powerpoint/2010/main" val="3078920466"/>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7147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3A2C74-2FE2-41E6-888A-CA1A49C872D7}"/>
              </a:ext>
            </a:extLst>
          </p:cNvPr>
          <p:cNvSpPr>
            <a:spLocks noGrp="1"/>
          </p:cNvSpPr>
          <p:nvPr>
            <p:ph type="title"/>
          </p:nvPr>
        </p:nvSpPr>
        <p:spPr>
          <a:xfrm>
            <a:off x="838200" y="1195697"/>
            <a:ext cx="3200400" cy="4238118"/>
          </a:xfrm>
        </p:spPr>
        <p:txBody>
          <a:bodyPr>
            <a:normAutofit/>
          </a:bodyPr>
          <a:lstStyle/>
          <a:p>
            <a:r>
              <a:rPr lang="en-MY" sz="4100">
                <a:solidFill>
                  <a:schemeClr val="bg1"/>
                </a:solidFill>
              </a:rPr>
              <a:t>Methodology</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16" name="Content Placeholder 2">
            <a:extLst>
              <a:ext uri="{FF2B5EF4-FFF2-40B4-BE49-F238E27FC236}">
                <a16:creationId xmlns:a16="http://schemas.microsoft.com/office/drawing/2014/main" id="{06661E18-8E51-4B93-A988-C7687E5E16B2}"/>
              </a:ext>
            </a:extLst>
          </p:cNvPr>
          <p:cNvGraphicFramePr>
            <a:graphicFrameLocks noGrp="1"/>
          </p:cNvGraphicFramePr>
          <p:nvPr>
            <p:ph idx="1"/>
            <p:extLst>
              <p:ext uri="{D42A27DB-BD31-4B8C-83A1-F6EECF244321}">
                <p14:modId xmlns:p14="http://schemas.microsoft.com/office/powerpoint/2010/main" val="225962424"/>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3019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9DFE8A5-DCEC-4A43-B613-D62AC8C57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6528" y="642902"/>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608F6B8-DDC9-422E-B241-3222341D7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5931" y="631672"/>
            <a:ext cx="5290997" cy="529099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6B7664A-BE61-4A65-B937-A31E08B8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0502" y="536920"/>
            <a:ext cx="5290997" cy="5290997"/>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9089FD-BD2E-4E70-98FA-90E07DB80384}"/>
              </a:ext>
            </a:extLst>
          </p:cNvPr>
          <p:cNvSpPr>
            <a:spLocks noGrp="1"/>
          </p:cNvSpPr>
          <p:nvPr>
            <p:ph type="ctrTitle"/>
          </p:nvPr>
        </p:nvSpPr>
        <p:spPr>
          <a:xfrm>
            <a:off x="3964676" y="1479558"/>
            <a:ext cx="4339988" cy="2577893"/>
          </a:xfrm>
        </p:spPr>
        <p:txBody>
          <a:bodyPr>
            <a:normAutofit/>
          </a:bodyPr>
          <a:lstStyle/>
          <a:p>
            <a:r>
              <a:rPr lang="en-MY" sz="5400">
                <a:solidFill>
                  <a:schemeClr val="bg1"/>
                </a:solidFill>
              </a:rPr>
              <a:t>Results &amp; Visualization</a:t>
            </a:r>
          </a:p>
        </p:txBody>
      </p:sp>
      <p:sp>
        <p:nvSpPr>
          <p:cNvPr id="3" name="Subtitle 2">
            <a:extLst>
              <a:ext uri="{FF2B5EF4-FFF2-40B4-BE49-F238E27FC236}">
                <a16:creationId xmlns:a16="http://schemas.microsoft.com/office/drawing/2014/main" id="{E0A2D504-CF76-420E-9988-BAE0B9395C5B}"/>
              </a:ext>
            </a:extLst>
          </p:cNvPr>
          <p:cNvSpPr>
            <a:spLocks noGrp="1"/>
          </p:cNvSpPr>
          <p:nvPr>
            <p:ph type="subTitle" idx="1"/>
          </p:nvPr>
        </p:nvSpPr>
        <p:spPr>
          <a:xfrm>
            <a:off x="4283765" y="4149526"/>
            <a:ext cx="3624471" cy="899551"/>
          </a:xfrm>
        </p:spPr>
        <p:txBody>
          <a:bodyPr>
            <a:normAutofit/>
          </a:bodyPr>
          <a:lstStyle/>
          <a:p>
            <a:endParaRPr lang="en-MY" sz="2000">
              <a:solidFill>
                <a:schemeClr val="bg1"/>
              </a:solidFill>
            </a:endParaRPr>
          </a:p>
        </p:txBody>
      </p:sp>
      <p:sp>
        <p:nvSpPr>
          <p:cNvPr id="16"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662598"/>
            <a:ext cx="574267" cy="5742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Graphic 212">
            <a:extLst>
              <a:ext uri="{FF2B5EF4-FFF2-40B4-BE49-F238E27FC236}">
                <a16:creationId xmlns:a16="http://schemas.microsoft.com/office/drawing/2014/main" id="{14A1FA07-A873-4AB3-8D01-CFEEEA8CA4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662598"/>
            <a:ext cx="574267" cy="5742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Freeform: Shape 19">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2" name="Freeform: Shape 21">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4" name="Oval 23">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82901" y="457804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331C48F7-8F88-43DC-B1A6-2967CF5AF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82901" y="4578041"/>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8"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09544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12D7FF-6483-4297-BA68-C5DB23742A73}"/>
              </a:ext>
            </a:extLst>
          </p:cNvPr>
          <p:cNvSpPr>
            <a:spLocks noGrp="1"/>
          </p:cNvSpPr>
          <p:nvPr>
            <p:ph type="title"/>
          </p:nvPr>
        </p:nvSpPr>
        <p:spPr>
          <a:xfrm>
            <a:off x="767290" y="1780661"/>
            <a:ext cx="3582073" cy="1463472"/>
          </a:xfrm>
        </p:spPr>
        <p:txBody>
          <a:bodyPr anchor="t">
            <a:normAutofit/>
          </a:bodyPr>
          <a:lstStyle/>
          <a:p>
            <a:r>
              <a:rPr lang="en-MY" sz="2600">
                <a:solidFill>
                  <a:schemeClr val="bg1"/>
                </a:solidFill>
              </a:rPr>
              <a:t>What is the summary of years that developers do coding?</a:t>
            </a:r>
          </a:p>
        </p:txBody>
      </p:sp>
      <p:grpSp>
        <p:nvGrpSpPr>
          <p:cNvPr id="24" name="Group 23">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5"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9" name="Content Placeholder 8">
            <a:extLst>
              <a:ext uri="{FF2B5EF4-FFF2-40B4-BE49-F238E27FC236}">
                <a16:creationId xmlns:a16="http://schemas.microsoft.com/office/drawing/2014/main" id="{D8242357-7FE2-4C85-B76A-218AC93A19AC}"/>
              </a:ext>
            </a:extLst>
          </p:cNvPr>
          <p:cNvSpPr>
            <a:spLocks noGrp="1"/>
          </p:cNvSpPr>
          <p:nvPr>
            <p:ph idx="1"/>
          </p:nvPr>
        </p:nvSpPr>
        <p:spPr>
          <a:xfrm>
            <a:off x="767290" y="3383121"/>
            <a:ext cx="3582072" cy="2793251"/>
          </a:xfrm>
        </p:spPr>
        <p:txBody>
          <a:bodyPr anchor="t">
            <a:normAutofit/>
          </a:bodyPr>
          <a:lstStyle/>
          <a:p>
            <a:pPr marL="0" indent="0">
              <a:buNone/>
            </a:pPr>
            <a:r>
              <a:rPr lang="en-US" sz="2000">
                <a:solidFill>
                  <a:schemeClr val="bg1"/>
                </a:solidFill>
              </a:rPr>
              <a:t>It appears that the mean of years that developer do coding is about 12.35 years while maximum years coders experience is 50 years. This data is based on 11 398 individual that responds to the survey</a:t>
            </a:r>
          </a:p>
        </p:txBody>
      </p:sp>
      <p:pic>
        <p:nvPicPr>
          <p:cNvPr id="5" name="Content Placeholder 4">
            <a:extLst>
              <a:ext uri="{FF2B5EF4-FFF2-40B4-BE49-F238E27FC236}">
                <a16:creationId xmlns:a16="http://schemas.microsoft.com/office/drawing/2014/main" id="{5FCB1978-524E-4112-8D42-6326C39EF9E7}"/>
              </a:ext>
            </a:extLst>
          </p:cNvPr>
          <p:cNvPicPr>
            <a:picLocks noChangeAspect="1"/>
          </p:cNvPicPr>
          <p:nvPr/>
        </p:nvPicPr>
        <p:blipFill rotWithShape="1">
          <a:blip r:embed="rId2"/>
          <a:srcRect r="1" b="10530"/>
          <a:stretch/>
        </p:blipFill>
        <p:spPr>
          <a:xfrm>
            <a:off x="5116652" y="1190537"/>
            <a:ext cx="6642532" cy="3898693"/>
          </a:xfrm>
          <a:prstGeom prst="rect">
            <a:avLst/>
          </a:prstGeom>
        </p:spPr>
      </p:pic>
    </p:spTree>
    <p:extLst>
      <p:ext uri="{BB962C8B-B14F-4D97-AF65-F5344CB8AC3E}">
        <p14:creationId xmlns:p14="http://schemas.microsoft.com/office/powerpoint/2010/main" val="622419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0F8D77-A963-4CFD-88A5-50AF1E3649CE}"/>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400">
                <a:solidFill>
                  <a:srgbClr val="FFFFFF"/>
                </a:solidFill>
              </a:rPr>
              <a:t>What is the satisfaction of the developers in their career?</a:t>
            </a: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A184FCE-A349-4998-A1D1-08058DE34D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88479" y="2426818"/>
            <a:ext cx="3542092"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22AD6576-E795-4729-8F13-FBA52E6FCF8C}"/>
              </a:ext>
            </a:extLst>
          </p:cNvPr>
          <p:cNvPicPr>
            <a:picLocks noGrp="1" noChangeAspect="1"/>
          </p:cNvPicPr>
          <p:nvPr>
            <p:ph idx="1"/>
          </p:nvPr>
        </p:nvPicPr>
        <p:blipFill>
          <a:blip r:embed="rId3"/>
          <a:stretch>
            <a:fillRect/>
          </a:stretch>
        </p:blipFill>
        <p:spPr>
          <a:xfrm>
            <a:off x="6445073" y="2599838"/>
            <a:ext cx="5455917" cy="3651597"/>
          </a:xfrm>
          <a:prstGeom prst="rect">
            <a:avLst/>
          </a:prstGeom>
        </p:spPr>
      </p:pic>
    </p:spTree>
    <p:extLst>
      <p:ext uri="{BB962C8B-B14F-4D97-AF65-F5344CB8AC3E}">
        <p14:creationId xmlns:p14="http://schemas.microsoft.com/office/powerpoint/2010/main" val="3717541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6" name="Freeform: Shape 15">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8" name="Freeform: Shape 17">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Freeform: Shape 19">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Rectangle 21">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C2282-844E-4D62-B0FD-CCD8889B062E}"/>
              </a:ext>
            </a:extLst>
          </p:cNvPr>
          <p:cNvSpPr>
            <a:spLocks noGrp="1"/>
          </p:cNvSpPr>
          <p:nvPr>
            <p:ph type="title"/>
          </p:nvPr>
        </p:nvSpPr>
        <p:spPr>
          <a:xfrm>
            <a:off x="2381534" y="1344304"/>
            <a:ext cx="7451678" cy="2843702"/>
          </a:xfrm>
        </p:spPr>
        <p:txBody>
          <a:bodyPr vert="horz" lIns="91440" tIns="45720" rIns="91440" bIns="45720" rtlCol="0" anchor="b">
            <a:normAutofit/>
          </a:bodyPr>
          <a:lstStyle/>
          <a:p>
            <a:pPr algn="ctr"/>
            <a:r>
              <a:rPr lang="en-US" sz="5400" kern="1200">
                <a:solidFill>
                  <a:schemeClr val="bg1"/>
                </a:solidFill>
                <a:latin typeface="+mj-lt"/>
                <a:ea typeface="+mj-ea"/>
                <a:cs typeface="+mj-cs"/>
              </a:rPr>
              <a:t>How many developer that answer the survey are coming from Malaysia?</a:t>
            </a:r>
          </a:p>
        </p:txBody>
      </p:sp>
      <p:sp>
        <p:nvSpPr>
          <p:cNvPr id="3" name="Content Placeholder 2">
            <a:extLst>
              <a:ext uri="{FF2B5EF4-FFF2-40B4-BE49-F238E27FC236}">
                <a16:creationId xmlns:a16="http://schemas.microsoft.com/office/drawing/2014/main" id="{C3705B90-9C77-4D57-A587-FEBD166A95FD}"/>
              </a:ext>
            </a:extLst>
          </p:cNvPr>
          <p:cNvSpPr>
            <a:spLocks noGrp="1"/>
          </p:cNvSpPr>
          <p:nvPr>
            <p:ph idx="1"/>
          </p:nvPr>
        </p:nvSpPr>
        <p:spPr>
          <a:xfrm>
            <a:off x="2886765" y="4414123"/>
            <a:ext cx="6418471" cy="1432109"/>
          </a:xfrm>
        </p:spPr>
        <p:txBody>
          <a:bodyPr vert="horz" lIns="91440" tIns="45720" rIns="91440" bIns="45720" rtlCol="0">
            <a:normAutofit/>
          </a:bodyPr>
          <a:lstStyle/>
          <a:p>
            <a:pPr marL="0" indent="0" algn="ctr">
              <a:buNone/>
            </a:pPr>
            <a:r>
              <a:rPr lang="en-US" sz="8000" kern="1200" dirty="0">
                <a:solidFill>
                  <a:schemeClr val="bg1"/>
                </a:solidFill>
                <a:latin typeface="+mn-lt"/>
                <a:ea typeface="+mn-ea"/>
                <a:cs typeface="+mn-cs"/>
              </a:rPr>
              <a:t>42</a:t>
            </a:r>
            <a:r>
              <a:rPr lang="en-US" sz="2000" kern="1200" dirty="0">
                <a:solidFill>
                  <a:schemeClr val="bg1"/>
                </a:solidFill>
                <a:latin typeface="+mn-lt"/>
                <a:ea typeface="+mn-ea"/>
                <a:cs typeface="+mn-cs"/>
              </a:rPr>
              <a:t> </a:t>
            </a:r>
            <a:r>
              <a:rPr lang="en-US" kern="1200" dirty="0">
                <a:solidFill>
                  <a:schemeClr val="bg1"/>
                </a:solidFill>
                <a:latin typeface="+mn-lt"/>
                <a:ea typeface="+mn-ea"/>
                <a:cs typeface="+mn-cs"/>
              </a:rPr>
              <a:t>respondents</a:t>
            </a:r>
            <a:endParaRPr lang="en-US" sz="2000" kern="1200" dirty="0">
              <a:solidFill>
                <a:schemeClr val="bg1"/>
              </a:solidFill>
              <a:latin typeface="+mn-lt"/>
              <a:ea typeface="+mn-ea"/>
              <a:cs typeface="+mn-cs"/>
            </a:endParaRPr>
          </a:p>
        </p:txBody>
      </p:sp>
      <p:sp>
        <p:nvSpPr>
          <p:cNvPr id="28" name="Oval 27">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217889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TotalTime>
  <Words>375</Words>
  <Application>Microsoft Office PowerPoint</Application>
  <PresentationFormat>Widescreen</PresentationFormat>
  <Paragraphs>32</Paragraphs>
  <Slides>12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STUDIES OF DEVELOPER BEHAVIOUR</vt:lpstr>
      <vt:lpstr>Summary</vt:lpstr>
      <vt:lpstr>Background</vt:lpstr>
      <vt:lpstr>Data Science Questions</vt:lpstr>
      <vt:lpstr>Methodology</vt:lpstr>
      <vt:lpstr>Results &amp; Visualization</vt:lpstr>
      <vt:lpstr>What is the summary of years that developers do coding?</vt:lpstr>
      <vt:lpstr>What is the satisfaction of the developers in their career?</vt:lpstr>
      <vt:lpstr>How many developer that answer the survey are coming from Malaysia?</vt:lpstr>
      <vt:lpstr>What is the summary of years that developers from Malaysia do coding</vt:lpstr>
      <vt:lpstr>Do you consider Malaysian Developer as overwork?</vt:lpstr>
      <vt:lpstr>What is the most Programming Language people in Malaysia most worked with?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2 Big Data</dc:title>
  <dc:creator>FADHLUDDIN BIN SAHLAN</dc:creator>
  <cp:lastModifiedBy>FADHLUDDIN BIN SAHLAN</cp:lastModifiedBy>
  <cp:revision>1</cp:revision>
  <dcterms:created xsi:type="dcterms:W3CDTF">2021-06-09T07:30:26Z</dcterms:created>
  <dcterms:modified xsi:type="dcterms:W3CDTF">2021-06-09T10:17:03Z</dcterms:modified>
</cp:coreProperties>
</file>